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15"/>
  </p:notesMasterIdLst>
  <p:sldIdLst>
    <p:sldId id="256" r:id="rId3"/>
    <p:sldId id="257" r:id="rId4"/>
    <p:sldId id="260" r:id="rId5"/>
    <p:sldId id="261" r:id="rId6"/>
    <p:sldId id="262" r:id="rId7"/>
    <p:sldId id="263" r:id="rId8"/>
    <p:sldId id="264" r:id="rId9"/>
    <p:sldId id="265" r:id="rId10"/>
    <p:sldId id="266" r:id="rId11"/>
    <p:sldId id="267" r:id="rId12"/>
    <p:sldId id="269" r:id="rId13"/>
    <p:sldId id="270" r:id="rId14"/>
  </p:sldIdLst>
  <p:sldSz cx="9144000" cy="5143500" type="screen16x9"/>
  <p:notesSz cx="6858000" cy="9144000"/>
  <p:embeddedFontLst>
    <p:embeddedFont>
      <p:font typeface="Amatic SC" panose="00000500000000000000" pitchFamily="2" charset="-79"/>
      <p:regular r:id="rId16"/>
      <p:bold r:id="rId17"/>
    </p:embeddedFont>
    <p:embeddedFont>
      <p:font typeface="Calibri" panose="020F0502020204030204" pitchFamily="34" charset="0"/>
      <p:regular r:id="rId18"/>
      <p:bold r:id="rId19"/>
      <p:italic r:id="rId20"/>
      <p:boldItalic r:id="rId21"/>
    </p:embeddedFont>
    <p:embeddedFont>
      <p:font typeface="Comic Sans MS" panose="030F0702030302020204" pitchFamily="66"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7368A45-F38F-455F-A711-18EC268C1B6D}">
  <a:tblStyle styleId="{87368A45-F38F-455F-A711-18EC268C1B6D}" styleName="Table_0">
    <a:wholeTbl>
      <a:tcTxStyle>
        <a:font>
          <a:latin typeface="Arial"/>
          <a:ea typeface="Arial"/>
          <a:cs typeface="Arial"/>
        </a:font>
        <a:srgbClr val="000000"/>
      </a:tcTxStyle>
      <a:tcStyle>
        <a:tcBdr>
          <a:left>
            <a:ln cap="flat" cmpd="sng">
              <a:solidFill>
                <a:srgbClr val="000000"/>
              </a:solidFill>
              <a:prstDash val="solid"/>
              <a:round/>
              <a:headEnd type="none" w="sm" len="sm"/>
              <a:tailEnd type="none" w="sm" len="sm"/>
            </a:ln>
          </a:left>
          <a:right>
            <a:ln cap="flat" cmpd="sng">
              <a:solidFill>
                <a:srgbClr val="000000"/>
              </a:solidFill>
              <a:prstDash val="solid"/>
              <a:round/>
              <a:headEnd type="none" w="sm" len="sm"/>
              <a:tailEnd type="none" w="sm" len="sm"/>
            </a:ln>
          </a:right>
          <a:top>
            <a:ln cap="flat" cmpd="sng">
              <a:solidFill>
                <a:srgbClr val="000000"/>
              </a:solidFill>
              <a:prstDash val="solid"/>
              <a:round/>
              <a:headEnd type="none" w="sm" len="sm"/>
              <a:tailEnd type="none" w="sm" len="sm"/>
            </a:ln>
          </a:top>
          <a:bottom>
            <a:ln cap="flat" cmpd="sng">
              <a:solidFill>
                <a:srgbClr val="000000"/>
              </a:solidFill>
              <a:prstDash val="solid"/>
              <a:round/>
              <a:headEnd type="none" w="sm" len="sm"/>
              <a:tailEnd type="none" w="sm" len="sm"/>
            </a:ln>
          </a:bottom>
          <a:insideH>
            <a:ln cap="flat" cmpd="sng">
              <a:solidFill>
                <a:srgbClr val="000000"/>
              </a:solidFill>
              <a:prstDash val="solid"/>
              <a:round/>
              <a:headEnd type="none" w="sm" len="sm"/>
              <a:tailEnd type="none" w="sm" len="sm"/>
            </a:ln>
          </a:insideH>
          <a:insideV>
            <a:ln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211" y="5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3.fntdata"/><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font" Target="fonts/font6.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9.fntdata"/><Relationship Id="rId5" Type="http://schemas.openxmlformats.org/officeDocument/2006/relationships/slide" Target="slides/slide3.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7.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8" Type="http://schemas.openxmlformats.org/officeDocument/2006/relationships/hyperlink" Target="https://drive.google.com/drive/folders/1mVDJr08DTxCKk2jHbaIge0skhgFL9Iq6" TargetMode="External"/><Relationship Id="rId3" Type="http://schemas.openxmlformats.org/officeDocument/2006/relationships/hyperlink" Target="https://docs.google.com/document/d/1sg1BFR36l6rTVMWp3FQg0U6kgjsLzpD-42TpWElzu7o/edit?usp=sharing" TargetMode="External"/><Relationship Id="rId7" Type="http://schemas.openxmlformats.org/officeDocument/2006/relationships/hyperlink" Target="https://docs.google.com/document/d/1aOPw3hjUF2dCwLfYQ9WiXwA2bDeQADs0gHRgGtYQu9k/edit?usp=sharing"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docs.google.com/document/d/1be6z-xZvJ-evRwTen1p8gAu03FEarxvIrRAiPPTYAdk/edit?usp=sharing" TargetMode="External"/><Relationship Id="rId5" Type="http://schemas.openxmlformats.org/officeDocument/2006/relationships/hyperlink" Target="https://docs.google.com/document/d/1G2KjTZLfW1O1AQXM-cqGLNbKmY6SRph4aDvKJx8vHB4/edit?usp=sharing" TargetMode="External"/><Relationship Id="rId4" Type="http://schemas.openxmlformats.org/officeDocument/2006/relationships/hyperlink" Target="https://docs.google.com/document/d/1ABH7oGRad6LJgKQBlwOzquDeTIQpsXBXHfCd-wSXdvk/edit?usp=sharing"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docs.google.com/document/d/1g70jNT986R0ccKWOwat_Plgwk17Blpd7CULNVT8MbpE/edit?usp=sharing"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drive.google.com/drive/folders/1qubsh4MZ2gYcncjsne4YXOq0Yd6TY0Pt" TargetMode="External"/><Relationship Id="rId4" Type="http://schemas.openxmlformats.org/officeDocument/2006/relationships/hyperlink" Target="https://docs.google.com/document/d/1URMi20M8GRIaRB2rdwIwXWLR6tRH_8M_H1qXkey-cvI/edit?usp=sharing"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docs.google.com/document/d/17NXB7F9iL2cP_ffUxMHDCWubEmNUN_FU/edit"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docs.google.com/document/d/1OKYkLGTYNTt5mu6YBpagwqvjX3ohAp9ETko5lcrlomY/edit"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drive.google.com/drive/folders/1CsUy08MrIcguinzeQ7Pp6pE_RRqhM65N"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docs.google.com/document/d/1dXFgK0djXSJlfBhevy6c27Tdu717vsj0DxtvxuO-5A4/edit"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drive.google.com/drive/folders/15jiqBVPnbAFpbVmSFjxSt83oRhz-Jmzc?usp=sharing"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docs.google.com/document/d/1d6J3K70ABgwSd6-hxPc2N3grkebIFmMtuebWDe0Vj8Q/edit" TargetMode="External"/><Relationship Id="rId7" Type="http://schemas.openxmlformats.org/officeDocument/2006/relationships/hyperlink" Target="https://drive.google.com/drive/folders/1JQyBSiVOLMAIbpyiNSPRo2vfoM4hL_CA?usp=sharing"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s://docs.google.com/document/d/1pvO5EH6dLPRjJJj0p6xTjpSZhyWxSDWn/edit?usp=sharing&amp;ouid=108798834961464760757&amp;rtpof=true&amp;sd=true" TargetMode="External"/><Relationship Id="rId5" Type="http://schemas.openxmlformats.org/officeDocument/2006/relationships/hyperlink" Target="https://docs.google.com/document/d/1MUYHt2cr-GONlw3LpJbt-WLVaRkBBXIS/edit" TargetMode="External"/><Relationship Id="rId4" Type="http://schemas.openxmlformats.org/officeDocument/2006/relationships/hyperlink" Target="https://docs.google.com/document/d/1H8YTzeIoZJk40hVAc-VSqX2dQYy95Ag0/edit"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docs.google.com/document/d/1_OpqlLRj-wj-en0aeBvuPJTzmNTm_zsbqLfw9qeZbsU/edit?usp=sharing"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drive.google.com/drive/folders/1dr9WxYZyF01_xnAk-DcbaCxbRvFqRX_T" TargetMode="External"/><Relationship Id="rId5" Type="http://schemas.openxmlformats.org/officeDocument/2006/relationships/hyperlink" Target="https://wrm-13b48.kxcdn.com/wp-content/uploads/2021/02/Phase-1-Just-like-me.pdf" TargetMode="External"/><Relationship Id="rId4" Type="http://schemas.openxmlformats.org/officeDocument/2006/relationships/hyperlink" Target="https://docs.google.com/document/d/1TyeiG2Ild8tGmG7DO1Mjat1oN4fjhS6ctgBbJOnOFkI"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6b1409850a_0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6b1409850a_0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6b1409850a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6b1409850a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solidFill>
                  <a:schemeClr val="dk1"/>
                </a:solidFill>
              </a:rPr>
              <a:t>UtW Progression of Skills: </a:t>
            </a:r>
            <a:r>
              <a:rPr lang="en-GB" u="sng" dirty="0">
                <a:solidFill>
                  <a:schemeClr val="hlink"/>
                </a:solidFill>
                <a:hlinkClick r:id="rId3"/>
              </a:rPr>
              <a:t>Past&amp;Present</a:t>
            </a:r>
            <a:r>
              <a:rPr lang="en-GB" dirty="0">
                <a:solidFill>
                  <a:schemeClr val="dk1"/>
                </a:solidFill>
              </a:rPr>
              <a:t> [History], </a:t>
            </a:r>
            <a:r>
              <a:rPr lang="en-GB" u="sng" dirty="0">
                <a:solidFill>
                  <a:schemeClr val="hlink"/>
                </a:solidFill>
                <a:hlinkClick r:id="rId4"/>
              </a:rPr>
              <a:t>Geography</a:t>
            </a:r>
            <a:r>
              <a:rPr lang="en-GB" dirty="0">
                <a:solidFill>
                  <a:schemeClr val="dk1"/>
                </a:solidFill>
              </a:rPr>
              <a:t>, </a:t>
            </a:r>
            <a:r>
              <a:rPr lang="en-GB" u="sng" dirty="0">
                <a:solidFill>
                  <a:schemeClr val="hlink"/>
                </a:solidFill>
                <a:hlinkClick r:id="rId5"/>
              </a:rPr>
              <a:t>Natural World</a:t>
            </a:r>
            <a:r>
              <a:rPr lang="en-GB" dirty="0">
                <a:solidFill>
                  <a:schemeClr val="dk1"/>
                </a:solidFill>
              </a:rPr>
              <a:t> [Science], OE, </a:t>
            </a:r>
            <a:r>
              <a:rPr lang="en-GB" u="sng" dirty="0">
                <a:solidFill>
                  <a:schemeClr val="hlink"/>
                </a:solidFill>
                <a:hlinkClick r:id="rId6"/>
              </a:rPr>
              <a:t>People, Culture&amp;Communities</a:t>
            </a:r>
            <a:r>
              <a:rPr lang="en-GB" dirty="0">
                <a:solidFill>
                  <a:schemeClr val="dk1"/>
                </a:solidFill>
              </a:rPr>
              <a:t> [RE], </a:t>
            </a:r>
            <a:r>
              <a:rPr lang="en-GB" u="sng" dirty="0">
                <a:solidFill>
                  <a:schemeClr val="hlink"/>
                </a:solidFill>
                <a:hlinkClick r:id="rId7"/>
              </a:rPr>
              <a:t>Computing</a:t>
            </a:r>
            <a:endParaRPr dirty="0">
              <a:solidFill>
                <a:schemeClr val="dk1"/>
              </a:solidFill>
            </a:endParaRPr>
          </a:p>
          <a:p>
            <a:pPr marL="0" lvl="0" indent="0" algn="l" rtl="0">
              <a:spcBef>
                <a:spcPts val="0"/>
              </a:spcBef>
              <a:spcAft>
                <a:spcPts val="0"/>
              </a:spcAft>
              <a:buNone/>
            </a:pPr>
            <a:r>
              <a:rPr lang="en-GB" u="sng" dirty="0">
                <a:solidFill>
                  <a:schemeClr val="hlink"/>
                </a:solidFill>
                <a:hlinkClick r:id="rId8"/>
              </a:rPr>
              <a:t>UtW Lesson Plans &amp; Links</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7714b3891b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7714b3891b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u="sng" dirty="0">
                <a:solidFill>
                  <a:schemeClr val="hlink"/>
                </a:solidFill>
                <a:hlinkClick r:id="rId3"/>
              </a:rPr>
              <a:t>Art &amp; Design Progression of Skills</a:t>
            </a:r>
            <a:r>
              <a:rPr lang="en-GB" dirty="0">
                <a:solidFill>
                  <a:schemeClr val="dk1"/>
                </a:solidFill>
              </a:rPr>
              <a:t> </a:t>
            </a:r>
            <a:endParaRPr dirty="0">
              <a:solidFill>
                <a:schemeClr val="dk1"/>
              </a:solidFill>
            </a:endParaRPr>
          </a:p>
          <a:p>
            <a:pPr marL="0" lvl="0" indent="0" algn="l" rtl="0">
              <a:spcBef>
                <a:spcPts val="0"/>
              </a:spcBef>
              <a:spcAft>
                <a:spcPts val="0"/>
              </a:spcAft>
              <a:buNone/>
            </a:pPr>
            <a:r>
              <a:rPr lang="en-GB" u="sng" dirty="0">
                <a:solidFill>
                  <a:schemeClr val="hlink"/>
                </a:solidFill>
                <a:hlinkClick r:id="rId4"/>
              </a:rPr>
              <a:t>Music Progression of Skills </a:t>
            </a:r>
            <a:endParaRPr dirty="0">
              <a:solidFill>
                <a:schemeClr val="dk1"/>
              </a:solidFill>
            </a:endParaRPr>
          </a:p>
          <a:p>
            <a:pPr marL="0" lvl="0" indent="0" algn="l" rtl="0">
              <a:spcBef>
                <a:spcPts val="0"/>
              </a:spcBef>
              <a:spcAft>
                <a:spcPts val="0"/>
              </a:spcAft>
              <a:buNone/>
            </a:pPr>
            <a:r>
              <a:rPr lang="en-GB" u="sng" dirty="0">
                <a:solidFill>
                  <a:schemeClr val="hlink"/>
                </a:solidFill>
                <a:hlinkClick r:id="rId5"/>
              </a:rPr>
              <a:t>EAD Lesson Plans &amp; Links</a:t>
            </a:r>
            <a:endParaRPr dirty="0">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9b624ce206_0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9b624ce206_0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e95d1b5d34_0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e95d1b5d34_0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931dab07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931dab07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Link to Planning: </a:t>
            </a:r>
            <a:r>
              <a:rPr lang="en-GB" u="sng" dirty="0">
                <a:solidFill>
                  <a:schemeClr val="hlink"/>
                </a:solidFill>
                <a:hlinkClick r:id="rId3"/>
              </a:rPr>
              <a:t>MTP</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9b624ce206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9b624ce206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u="sng" dirty="0">
                <a:solidFill>
                  <a:schemeClr val="hlink"/>
                </a:solidFill>
                <a:hlinkClick r:id="rId3"/>
              </a:rPr>
              <a:t>CL Progression of Skills</a:t>
            </a:r>
            <a:endParaRPr dirty="0"/>
          </a:p>
          <a:p>
            <a:pPr marL="0" lvl="0" indent="0" algn="l" rtl="0">
              <a:spcBef>
                <a:spcPts val="0"/>
              </a:spcBef>
              <a:spcAft>
                <a:spcPts val="0"/>
              </a:spcAft>
              <a:buNone/>
            </a:pPr>
            <a:r>
              <a:rPr lang="en-GB" u="sng" dirty="0">
                <a:solidFill>
                  <a:schemeClr val="hlink"/>
                </a:solidFill>
                <a:hlinkClick r:id="rId4"/>
              </a:rPr>
              <a:t>Poetry Basket</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9b624ce206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9b624ce206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u="sng" dirty="0">
                <a:solidFill>
                  <a:schemeClr val="hlink"/>
                </a:solidFill>
                <a:hlinkClick r:id="rId3"/>
              </a:rPr>
              <a:t>PSED Progression of Skills</a:t>
            </a:r>
            <a:endParaRPr dirty="0"/>
          </a:p>
          <a:p>
            <a:pPr marL="0" lvl="0" indent="0" algn="l" rtl="0">
              <a:spcBef>
                <a:spcPts val="0"/>
              </a:spcBef>
              <a:spcAft>
                <a:spcPts val="0"/>
              </a:spcAft>
              <a:buNone/>
            </a:pPr>
            <a:r>
              <a:rPr lang="en-GB" u="sng" dirty="0">
                <a:solidFill>
                  <a:schemeClr val="hlink"/>
                </a:solidFill>
                <a:hlinkClick r:id="rId4"/>
              </a:rPr>
              <a:t>Jigsaw</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7714b3891b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7714b3891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dirty="0">
                <a:solidFill>
                  <a:schemeClr val="dk1"/>
                </a:solidFill>
              </a:rPr>
              <a:t>PE Progression of Skills</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9535a60cc6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9535a60cc6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u="sng" dirty="0">
                <a:solidFill>
                  <a:schemeClr val="hlink"/>
                </a:solidFill>
                <a:hlinkClick r:id="rId3"/>
              </a:rPr>
              <a:t>Reading Progression of Skills </a:t>
            </a:r>
            <a:endParaRPr dirty="0"/>
          </a:p>
          <a:p>
            <a:pPr marL="0" lvl="0" indent="0" algn="l" rtl="0">
              <a:spcBef>
                <a:spcPts val="0"/>
              </a:spcBef>
              <a:spcAft>
                <a:spcPts val="0"/>
              </a:spcAft>
              <a:buNone/>
            </a:pPr>
            <a:r>
              <a:rPr lang="en-GB" u="sng" dirty="0">
                <a:solidFill>
                  <a:schemeClr val="hlink"/>
                </a:solidFill>
                <a:hlinkClick r:id="rId4"/>
              </a:rPr>
              <a:t>Literacy MTP</a:t>
            </a:r>
            <a:endParaRPr dirty="0"/>
          </a:p>
          <a:p>
            <a:pPr marL="0" lvl="0" indent="0" algn="l" rtl="0">
              <a:spcBef>
                <a:spcPts val="0"/>
              </a:spcBef>
              <a:spcAft>
                <a:spcPts val="0"/>
              </a:spcAft>
              <a:buNone/>
            </a:pPr>
            <a:r>
              <a:rPr lang="en-GB" u="sng" dirty="0">
                <a:solidFill>
                  <a:schemeClr val="hlink"/>
                </a:solidFill>
                <a:hlinkClick r:id="rId5"/>
              </a:rPr>
              <a:t>Writing Development</a:t>
            </a:r>
            <a:endParaRPr dirty="0"/>
          </a:p>
          <a:p>
            <a:pPr marL="0" lvl="0" indent="0" algn="l" rtl="0">
              <a:spcBef>
                <a:spcPts val="0"/>
              </a:spcBef>
              <a:spcAft>
                <a:spcPts val="0"/>
              </a:spcAft>
              <a:buNone/>
            </a:pPr>
            <a:r>
              <a:rPr lang="en-GB" u="sng" dirty="0">
                <a:solidFill>
                  <a:schemeClr val="hlink"/>
                </a:solidFill>
                <a:hlinkClick r:id="rId6"/>
              </a:rPr>
              <a:t>Pencil Grip Development</a:t>
            </a:r>
            <a:endParaRPr dirty="0"/>
          </a:p>
          <a:p>
            <a:pPr marL="0" lvl="0" indent="0" algn="l" rtl="0">
              <a:spcBef>
                <a:spcPts val="0"/>
              </a:spcBef>
              <a:spcAft>
                <a:spcPts val="0"/>
              </a:spcAft>
              <a:buNone/>
            </a:pPr>
            <a:r>
              <a:rPr lang="en-GB" u="sng" dirty="0">
                <a:solidFill>
                  <a:schemeClr val="hlink"/>
                </a:solidFill>
                <a:hlinkClick r:id="rId7"/>
              </a:rPr>
              <a:t>Shared Reading (VIPERS)</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e95d1b5d34_0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e95d1b5d34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dirty="0">
                <a:solidFill>
                  <a:schemeClr val="dk1"/>
                </a:solidFill>
              </a:rPr>
              <a:t>Talk for Writing</a:t>
            </a:r>
            <a:endParaRPr dirty="0">
              <a:solidFill>
                <a:schemeClr val="dk1"/>
              </a:solidFill>
            </a:endParaRPr>
          </a:p>
          <a:p>
            <a:pPr marL="0" lvl="0" indent="0" algn="l" rtl="0">
              <a:spcBef>
                <a:spcPts val="0"/>
              </a:spcBef>
              <a:spcAft>
                <a:spcPts val="0"/>
              </a:spcAft>
              <a:buClr>
                <a:schemeClr val="dk1"/>
              </a:buClr>
              <a:buSzPts val="1100"/>
              <a:buFont typeface="Arial"/>
              <a:buNone/>
            </a:pPr>
            <a:r>
              <a:rPr lang="en-GB" dirty="0">
                <a:solidFill>
                  <a:schemeClr val="dk1"/>
                </a:solidFill>
              </a:rPr>
              <a:t>Essential Phonics</a:t>
            </a:r>
            <a:endParaRPr dirty="0">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9b624ce206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9b624ce206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u="sng" dirty="0">
                <a:solidFill>
                  <a:schemeClr val="hlink"/>
                </a:solidFill>
                <a:hlinkClick r:id="rId3"/>
              </a:rPr>
              <a:t>Mathematics Progression of Skills</a:t>
            </a:r>
            <a:endParaRPr dirty="0"/>
          </a:p>
          <a:p>
            <a:pPr marL="0" lvl="0" indent="0" algn="l" rtl="0">
              <a:spcBef>
                <a:spcPts val="0"/>
              </a:spcBef>
              <a:spcAft>
                <a:spcPts val="0"/>
              </a:spcAft>
              <a:buNone/>
            </a:pPr>
            <a:r>
              <a:rPr lang="en-GB" u="sng" dirty="0">
                <a:solidFill>
                  <a:schemeClr val="hlink"/>
                </a:solidFill>
                <a:hlinkClick r:id="rId4"/>
              </a:rPr>
              <a:t>STEM Sentence Progression</a:t>
            </a:r>
            <a:endParaRPr dirty="0"/>
          </a:p>
          <a:p>
            <a:pPr marL="0" lvl="0" indent="0" algn="l" rtl="0">
              <a:spcBef>
                <a:spcPts val="0"/>
              </a:spcBef>
              <a:spcAft>
                <a:spcPts val="0"/>
              </a:spcAft>
              <a:buNone/>
            </a:pPr>
            <a:r>
              <a:rPr lang="en-GB" u="sng" dirty="0">
                <a:solidFill>
                  <a:schemeClr val="hlink"/>
                </a:solidFill>
                <a:hlinkClick r:id="rId5"/>
              </a:rPr>
              <a:t>White Rose Maths SOL</a:t>
            </a:r>
            <a:endParaRPr dirty="0"/>
          </a:p>
          <a:p>
            <a:pPr marL="0" lvl="0" indent="0" algn="l" rtl="0">
              <a:spcBef>
                <a:spcPts val="0"/>
              </a:spcBef>
              <a:spcAft>
                <a:spcPts val="0"/>
              </a:spcAft>
              <a:buNone/>
            </a:pPr>
            <a:r>
              <a:rPr lang="en-GB" u="sng" dirty="0">
                <a:solidFill>
                  <a:schemeClr val="hlink"/>
                </a:solidFill>
                <a:hlinkClick r:id="rId6"/>
              </a:rPr>
              <a:t>Key Skills</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81650" tIns="40825" rIns="81650" bIns="40825" anchor="b" anchorCtr="0">
            <a:noAutofit/>
          </a:bodyPr>
          <a:lstStyle>
            <a:lvl1pPr lvl="0" algn="ctr" rtl="0">
              <a:lnSpc>
                <a:spcPct val="90000"/>
              </a:lnSpc>
              <a:spcBef>
                <a:spcPts val="0"/>
              </a:spcBef>
              <a:spcAft>
                <a:spcPts val="0"/>
              </a:spcAft>
              <a:buClr>
                <a:schemeClr val="dk1"/>
              </a:buClr>
              <a:buSzPts val="5400"/>
              <a:buFont typeface="Calibri"/>
              <a:buNone/>
              <a:defRPr sz="5400"/>
            </a:lvl1pPr>
            <a:lvl2pPr lvl="1" rtl="0">
              <a:spcBef>
                <a:spcPts val="0"/>
              </a:spcBef>
              <a:spcAft>
                <a:spcPts val="0"/>
              </a:spcAft>
              <a:buSzPts val="1300"/>
              <a:buNone/>
              <a:defRPr/>
            </a:lvl2pPr>
            <a:lvl3pPr lvl="2" rtl="0">
              <a:spcBef>
                <a:spcPts val="0"/>
              </a:spcBef>
              <a:spcAft>
                <a:spcPts val="0"/>
              </a:spcAft>
              <a:buSzPts val="1300"/>
              <a:buNone/>
              <a:defRPr/>
            </a:lvl3pPr>
            <a:lvl4pPr lvl="3" rtl="0">
              <a:spcBef>
                <a:spcPts val="0"/>
              </a:spcBef>
              <a:spcAft>
                <a:spcPts val="0"/>
              </a:spcAft>
              <a:buSzPts val="1300"/>
              <a:buNone/>
              <a:defRPr/>
            </a:lvl4pPr>
            <a:lvl5pPr lvl="4" rtl="0">
              <a:spcBef>
                <a:spcPts val="0"/>
              </a:spcBef>
              <a:spcAft>
                <a:spcPts val="0"/>
              </a:spcAft>
              <a:buSzPts val="1300"/>
              <a:buNone/>
              <a:defRPr/>
            </a:lvl5pPr>
            <a:lvl6pPr lvl="5" rtl="0">
              <a:spcBef>
                <a:spcPts val="0"/>
              </a:spcBef>
              <a:spcAft>
                <a:spcPts val="0"/>
              </a:spcAft>
              <a:buSzPts val="1300"/>
              <a:buNone/>
              <a:defRPr/>
            </a:lvl6pPr>
            <a:lvl7pPr lvl="6" rtl="0">
              <a:spcBef>
                <a:spcPts val="0"/>
              </a:spcBef>
              <a:spcAft>
                <a:spcPts val="0"/>
              </a:spcAft>
              <a:buSzPts val="1300"/>
              <a:buNone/>
              <a:defRPr/>
            </a:lvl7pPr>
            <a:lvl8pPr lvl="7" rtl="0">
              <a:spcBef>
                <a:spcPts val="0"/>
              </a:spcBef>
              <a:spcAft>
                <a:spcPts val="0"/>
              </a:spcAft>
              <a:buSzPts val="1300"/>
              <a:buNone/>
              <a:defRPr/>
            </a:lvl8pPr>
            <a:lvl9pPr lvl="8" rtl="0">
              <a:spcBef>
                <a:spcPts val="0"/>
              </a:spcBef>
              <a:spcAft>
                <a:spcPts val="0"/>
              </a:spcAft>
              <a:buSzPts val="1300"/>
              <a:buNone/>
              <a:defRPr/>
            </a:lvl9pPr>
          </a:lstStyle>
          <a:p>
            <a:endParaRPr/>
          </a:p>
        </p:txBody>
      </p:sp>
      <p:sp>
        <p:nvSpPr>
          <p:cNvPr id="58" name="Google Shape;58;p14"/>
          <p:cNvSpPr txBox="1">
            <a:spLocks noGrp="1"/>
          </p:cNvSpPr>
          <p:nvPr>
            <p:ph type="subTitle" idx="1"/>
          </p:nvPr>
        </p:nvSpPr>
        <p:spPr>
          <a:xfrm>
            <a:off x="1143000" y="2701528"/>
            <a:ext cx="6858000" cy="1241700"/>
          </a:xfrm>
          <a:prstGeom prst="rect">
            <a:avLst/>
          </a:prstGeom>
          <a:noFill/>
          <a:ln>
            <a:noFill/>
          </a:ln>
        </p:spPr>
        <p:txBody>
          <a:bodyPr spcFirstLastPara="1" wrap="square" lIns="81650" tIns="40825" rIns="81650" bIns="40825" anchor="t" anchorCtr="0">
            <a:noAutofit/>
          </a:bodyPr>
          <a:lstStyle>
            <a:lvl1pPr lvl="0" algn="ctr" rtl="0">
              <a:lnSpc>
                <a:spcPct val="90000"/>
              </a:lnSpc>
              <a:spcBef>
                <a:spcPts val="900"/>
              </a:spcBef>
              <a:spcAft>
                <a:spcPts val="0"/>
              </a:spcAft>
              <a:buClr>
                <a:schemeClr val="dk1"/>
              </a:buClr>
              <a:buSzPts val="2100"/>
              <a:buNone/>
              <a:defRPr sz="2100"/>
            </a:lvl1pPr>
            <a:lvl2pPr lvl="1" algn="ctr" rtl="0">
              <a:lnSpc>
                <a:spcPct val="90000"/>
              </a:lnSpc>
              <a:spcBef>
                <a:spcPts val="400"/>
              </a:spcBef>
              <a:spcAft>
                <a:spcPts val="0"/>
              </a:spcAft>
              <a:buClr>
                <a:schemeClr val="dk1"/>
              </a:buClr>
              <a:buSzPts val="1800"/>
              <a:buNone/>
              <a:defRPr sz="1800"/>
            </a:lvl2pPr>
            <a:lvl3pPr lvl="2" algn="ctr" rtl="0">
              <a:lnSpc>
                <a:spcPct val="90000"/>
              </a:lnSpc>
              <a:spcBef>
                <a:spcPts val="400"/>
              </a:spcBef>
              <a:spcAft>
                <a:spcPts val="0"/>
              </a:spcAft>
              <a:buClr>
                <a:schemeClr val="dk1"/>
              </a:buClr>
              <a:buSzPts val="1600"/>
              <a:buNone/>
              <a:defRPr sz="1600"/>
            </a:lvl3pPr>
            <a:lvl4pPr lvl="3" algn="ctr" rtl="0">
              <a:lnSpc>
                <a:spcPct val="90000"/>
              </a:lnSpc>
              <a:spcBef>
                <a:spcPts val="400"/>
              </a:spcBef>
              <a:spcAft>
                <a:spcPts val="0"/>
              </a:spcAft>
              <a:buClr>
                <a:schemeClr val="dk1"/>
              </a:buClr>
              <a:buSzPts val="1400"/>
              <a:buNone/>
              <a:defRPr sz="1400"/>
            </a:lvl4pPr>
            <a:lvl5pPr lvl="4" algn="ctr" rtl="0">
              <a:lnSpc>
                <a:spcPct val="90000"/>
              </a:lnSpc>
              <a:spcBef>
                <a:spcPts val="400"/>
              </a:spcBef>
              <a:spcAft>
                <a:spcPts val="0"/>
              </a:spcAft>
              <a:buClr>
                <a:schemeClr val="dk1"/>
              </a:buClr>
              <a:buSzPts val="1400"/>
              <a:buNone/>
              <a:defRPr sz="1400"/>
            </a:lvl5pPr>
            <a:lvl6pPr lvl="5" algn="ctr" rtl="0">
              <a:lnSpc>
                <a:spcPct val="90000"/>
              </a:lnSpc>
              <a:spcBef>
                <a:spcPts val="400"/>
              </a:spcBef>
              <a:spcAft>
                <a:spcPts val="0"/>
              </a:spcAft>
              <a:buClr>
                <a:schemeClr val="dk1"/>
              </a:buClr>
              <a:buSzPts val="1400"/>
              <a:buNone/>
              <a:defRPr sz="1400"/>
            </a:lvl6pPr>
            <a:lvl7pPr lvl="6" algn="ctr" rtl="0">
              <a:lnSpc>
                <a:spcPct val="90000"/>
              </a:lnSpc>
              <a:spcBef>
                <a:spcPts val="400"/>
              </a:spcBef>
              <a:spcAft>
                <a:spcPts val="0"/>
              </a:spcAft>
              <a:buClr>
                <a:schemeClr val="dk1"/>
              </a:buClr>
              <a:buSzPts val="1400"/>
              <a:buNone/>
              <a:defRPr sz="1400"/>
            </a:lvl7pPr>
            <a:lvl8pPr lvl="7" algn="ctr" rtl="0">
              <a:lnSpc>
                <a:spcPct val="90000"/>
              </a:lnSpc>
              <a:spcBef>
                <a:spcPts val="400"/>
              </a:spcBef>
              <a:spcAft>
                <a:spcPts val="0"/>
              </a:spcAft>
              <a:buClr>
                <a:schemeClr val="dk1"/>
              </a:buClr>
              <a:buSzPts val="1400"/>
              <a:buNone/>
              <a:defRPr sz="1400"/>
            </a:lvl8pPr>
            <a:lvl9pPr lvl="8" algn="ctr" rtl="0">
              <a:lnSpc>
                <a:spcPct val="90000"/>
              </a:lnSpc>
              <a:spcBef>
                <a:spcPts val="400"/>
              </a:spcBef>
              <a:spcAft>
                <a:spcPts val="0"/>
              </a:spcAft>
              <a:buClr>
                <a:schemeClr val="dk1"/>
              </a:buClr>
              <a:buSzPts val="1400"/>
              <a:buNone/>
              <a:defRPr sz="1400"/>
            </a:lvl9pPr>
          </a:lstStyle>
          <a:p>
            <a:endParaRPr/>
          </a:p>
        </p:txBody>
      </p:sp>
      <p:sp>
        <p:nvSpPr>
          <p:cNvPr id="59" name="Google Shape;59;p14"/>
          <p:cNvSpPr txBox="1">
            <a:spLocks noGrp="1"/>
          </p:cNvSpPr>
          <p:nvPr>
            <p:ph type="dt" idx="10"/>
          </p:nvPr>
        </p:nvSpPr>
        <p:spPr>
          <a:xfrm>
            <a:off x="628650" y="4767264"/>
            <a:ext cx="2057400" cy="273900"/>
          </a:xfrm>
          <a:prstGeom prst="rect">
            <a:avLst/>
          </a:prstGeom>
          <a:noFill/>
          <a:ln>
            <a:noFill/>
          </a:ln>
        </p:spPr>
        <p:txBody>
          <a:bodyPr spcFirstLastPara="1" wrap="square" lIns="81650" tIns="40825" rIns="81650" bIns="40825" anchor="ctr" anchorCtr="0">
            <a:noAutofit/>
          </a:bodyPr>
          <a:lstStyle>
            <a:lvl1pPr lvl="0" algn="l"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dirty="0"/>
          </a:p>
        </p:txBody>
      </p:sp>
      <p:sp>
        <p:nvSpPr>
          <p:cNvPr id="60" name="Google Shape;60;p14"/>
          <p:cNvSpPr txBox="1">
            <a:spLocks noGrp="1"/>
          </p:cNvSpPr>
          <p:nvPr>
            <p:ph type="ftr" idx="11"/>
          </p:nvPr>
        </p:nvSpPr>
        <p:spPr>
          <a:xfrm>
            <a:off x="3028950" y="4767264"/>
            <a:ext cx="3086100" cy="273900"/>
          </a:xfrm>
          <a:prstGeom prst="rect">
            <a:avLst/>
          </a:prstGeom>
          <a:noFill/>
          <a:ln>
            <a:noFill/>
          </a:ln>
        </p:spPr>
        <p:txBody>
          <a:bodyPr spcFirstLastPara="1" wrap="square" lIns="81650" tIns="40825" rIns="81650" bIns="40825" anchor="ctr" anchorCtr="0">
            <a:noAutofit/>
          </a:bodyPr>
          <a:lstStyle>
            <a:lvl1pPr lvl="0" algn="ctr"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dirty="0"/>
          </a:p>
        </p:txBody>
      </p:sp>
      <p:sp>
        <p:nvSpPr>
          <p:cNvPr id="61" name="Google Shape;61;p14"/>
          <p:cNvSpPr txBox="1">
            <a:spLocks noGrp="1"/>
          </p:cNvSpPr>
          <p:nvPr>
            <p:ph type="sldNum" idx="12"/>
          </p:nvPr>
        </p:nvSpPr>
        <p:spPr>
          <a:xfrm>
            <a:off x="6457951" y="4767264"/>
            <a:ext cx="2057400" cy="273900"/>
          </a:xfrm>
          <a:prstGeom prst="rect">
            <a:avLst/>
          </a:prstGeom>
          <a:noFill/>
          <a:ln>
            <a:noFill/>
          </a:ln>
        </p:spPr>
        <p:txBody>
          <a:bodyPr spcFirstLastPara="1" wrap="square" lIns="81650" tIns="40825" rIns="81650" bIns="4082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2"/>
        <p:cNvGrpSpPr/>
        <p:nvPr/>
      </p:nvGrpSpPr>
      <p:grpSpPr>
        <a:xfrm>
          <a:off x="0" y="0"/>
          <a:ext cx="0" cy="0"/>
          <a:chOff x="0" y="0"/>
          <a:chExt cx="0" cy="0"/>
        </a:xfrm>
      </p:grpSpPr>
      <p:sp>
        <p:nvSpPr>
          <p:cNvPr id="63" name="Google Shape;63;p15"/>
          <p:cNvSpPr txBox="1">
            <a:spLocks noGrp="1"/>
          </p:cNvSpPr>
          <p:nvPr>
            <p:ph type="title"/>
          </p:nvPr>
        </p:nvSpPr>
        <p:spPr>
          <a:xfrm>
            <a:off x="628650" y="273845"/>
            <a:ext cx="7886700" cy="994200"/>
          </a:xfrm>
          <a:prstGeom prst="rect">
            <a:avLst/>
          </a:prstGeom>
          <a:noFill/>
          <a:ln>
            <a:noFill/>
          </a:ln>
        </p:spPr>
        <p:txBody>
          <a:bodyPr spcFirstLastPara="1" wrap="square" lIns="81650" tIns="40825" rIns="81650" bIns="40825" anchor="ctr" anchorCtr="0">
            <a:noAutofit/>
          </a:bodyPr>
          <a:lstStyle>
            <a:lvl1pPr lvl="0" algn="l" rtl="0">
              <a:lnSpc>
                <a:spcPct val="90000"/>
              </a:lnSpc>
              <a:spcBef>
                <a:spcPts val="0"/>
              </a:spcBef>
              <a:spcAft>
                <a:spcPts val="0"/>
              </a:spcAft>
              <a:buClr>
                <a:schemeClr val="dk1"/>
              </a:buClr>
              <a:buSzPts val="1600"/>
              <a:buNone/>
              <a:defRPr/>
            </a:lvl1pPr>
            <a:lvl2pPr lvl="1" rtl="0">
              <a:spcBef>
                <a:spcPts val="0"/>
              </a:spcBef>
              <a:spcAft>
                <a:spcPts val="0"/>
              </a:spcAft>
              <a:buSzPts val="1300"/>
              <a:buNone/>
              <a:defRPr/>
            </a:lvl2pPr>
            <a:lvl3pPr lvl="2" rtl="0">
              <a:spcBef>
                <a:spcPts val="0"/>
              </a:spcBef>
              <a:spcAft>
                <a:spcPts val="0"/>
              </a:spcAft>
              <a:buSzPts val="1300"/>
              <a:buNone/>
              <a:defRPr/>
            </a:lvl3pPr>
            <a:lvl4pPr lvl="3" rtl="0">
              <a:spcBef>
                <a:spcPts val="0"/>
              </a:spcBef>
              <a:spcAft>
                <a:spcPts val="0"/>
              </a:spcAft>
              <a:buSzPts val="1300"/>
              <a:buNone/>
              <a:defRPr/>
            </a:lvl4pPr>
            <a:lvl5pPr lvl="4" rtl="0">
              <a:spcBef>
                <a:spcPts val="0"/>
              </a:spcBef>
              <a:spcAft>
                <a:spcPts val="0"/>
              </a:spcAft>
              <a:buSzPts val="1300"/>
              <a:buNone/>
              <a:defRPr/>
            </a:lvl5pPr>
            <a:lvl6pPr lvl="5" rtl="0">
              <a:spcBef>
                <a:spcPts val="0"/>
              </a:spcBef>
              <a:spcAft>
                <a:spcPts val="0"/>
              </a:spcAft>
              <a:buSzPts val="1300"/>
              <a:buNone/>
              <a:defRPr/>
            </a:lvl6pPr>
            <a:lvl7pPr lvl="6" rtl="0">
              <a:spcBef>
                <a:spcPts val="0"/>
              </a:spcBef>
              <a:spcAft>
                <a:spcPts val="0"/>
              </a:spcAft>
              <a:buSzPts val="1300"/>
              <a:buNone/>
              <a:defRPr/>
            </a:lvl7pPr>
            <a:lvl8pPr lvl="7" rtl="0">
              <a:spcBef>
                <a:spcPts val="0"/>
              </a:spcBef>
              <a:spcAft>
                <a:spcPts val="0"/>
              </a:spcAft>
              <a:buSzPts val="1300"/>
              <a:buNone/>
              <a:defRPr/>
            </a:lvl8pPr>
            <a:lvl9pPr lvl="8" rtl="0">
              <a:spcBef>
                <a:spcPts val="0"/>
              </a:spcBef>
              <a:spcAft>
                <a:spcPts val="0"/>
              </a:spcAft>
              <a:buSzPts val="1300"/>
              <a:buNone/>
              <a:defRPr/>
            </a:lvl9pPr>
          </a:lstStyle>
          <a:p>
            <a:endParaRPr/>
          </a:p>
        </p:txBody>
      </p:sp>
      <p:sp>
        <p:nvSpPr>
          <p:cNvPr id="64" name="Google Shape;64;p15"/>
          <p:cNvSpPr txBox="1">
            <a:spLocks noGrp="1"/>
          </p:cNvSpPr>
          <p:nvPr>
            <p:ph type="body" idx="1"/>
          </p:nvPr>
        </p:nvSpPr>
        <p:spPr>
          <a:xfrm>
            <a:off x="628650" y="1369219"/>
            <a:ext cx="7886700" cy="3263400"/>
          </a:xfrm>
          <a:prstGeom prst="rect">
            <a:avLst/>
          </a:prstGeom>
          <a:noFill/>
          <a:ln>
            <a:noFill/>
          </a:ln>
        </p:spPr>
        <p:txBody>
          <a:bodyPr spcFirstLastPara="1" wrap="square" lIns="81650" tIns="40825" rIns="81650" bIns="40825" anchor="t" anchorCtr="0">
            <a:noAutofit/>
          </a:bodyPr>
          <a:lstStyle>
            <a:lvl1pPr marL="457200" lvl="0" indent="-330200" algn="l" rtl="0">
              <a:lnSpc>
                <a:spcPct val="90000"/>
              </a:lnSpc>
              <a:spcBef>
                <a:spcPts val="900"/>
              </a:spcBef>
              <a:spcAft>
                <a:spcPts val="0"/>
              </a:spcAft>
              <a:buClr>
                <a:schemeClr val="dk1"/>
              </a:buClr>
              <a:buSzPts val="1600"/>
              <a:buChar char="•"/>
              <a:defRPr/>
            </a:lvl1pPr>
            <a:lvl2pPr marL="914400" lvl="1" indent="-330200" algn="l" rtl="0">
              <a:lnSpc>
                <a:spcPct val="90000"/>
              </a:lnSpc>
              <a:spcBef>
                <a:spcPts val="400"/>
              </a:spcBef>
              <a:spcAft>
                <a:spcPts val="0"/>
              </a:spcAft>
              <a:buClr>
                <a:schemeClr val="dk1"/>
              </a:buClr>
              <a:buSzPts val="1600"/>
              <a:buChar char="•"/>
              <a:defRPr/>
            </a:lvl2pPr>
            <a:lvl3pPr marL="1371600" lvl="2" indent="-330200" algn="l" rtl="0">
              <a:lnSpc>
                <a:spcPct val="90000"/>
              </a:lnSpc>
              <a:spcBef>
                <a:spcPts val="400"/>
              </a:spcBef>
              <a:spcAft>
                <a:spcPts val="0"/>
              </a:spcAft>
              <a:buClr>
                <a:schemeClr val="dk1"/>
              </a:buClr>
              <a:buSzPts val="1600"/>
              <a:buChar char="•"/>
              <a:defRPr/>
            </a:lvl3pPr>
            <a:lvl4pPr marL="1828800" lvl="3" indent="-330200" algn="l" rtl="0">
              <a:lnSpc>
                <a:spcPct val="90000"/>
              </a:lnSpc>
              <a:spcBef>
                <a:spcPts val="400"/>
              </a:spcBef>
              <a:spcAft>
                <a:spcPts val="0"/>
              </a:spcAft>
              <a:buClr>
                <a:schemeClr val="dk1"/>
              </a:buClr>
              <a:buSzPts val="1600"/>
              <a:buChar char="•"/>
              <a:defRPr/>
            </a:lvl4pPr>
            <a:lvl5pPr marL="2286000" lvl="4" indent="-330200" algn="l" rtl="0">
              <a:lnSpc>
                <a:spcPct val="90000"/>
              </a:lnSpc>
              <a:spcBef>
                <a:spcPts val="400"/>
              </a:spcBef>
              <a:spcAft>
                <a:spcPts val="0"/>
              </a:spcAft>
              <a:buClr>
                <a:schemeClr val="dk1"/>
              </a:buClr>
              <a:buSzPts val="1600"/>
              <a:buChar char="•"/>
              <a:defRPr/>
            </a:lvl5pPr>
            <a:lvl6pPr marL="2743200" lvl="5" indent="-330200" algn="l" rtl="0">
              <a:lnSpc>
                <a:spcPct val="90000"/>
              </a:lnSpc>
              <a:spcBef>
                <a:spcPts val="400"/>
              </a:spcBef>
              <a:spcAft>
                <a:spcPts val="0"/>
              </a:spcAft>
              <a:buClr>
                <a:schemeClr val="dk1"/>
              </a:buClr>
              <a:buSzPts val="1600"/>
              <a:buChar char="•"/>
              <a:defRPr/>
            </a:lvl6pPr>
            <a:lvl7pPr marL="3200400" lvl="6" indent="-330200" algn="l" rtl="0">
              <a:lnSpc>
                <a:spcPct val="90000"/>
              </a:lnSpc>
              <a:spcBef>
                <a:spcPts val="400"/>
              </a:spcBef>
              <a:spcAft>
                <a:spcPts val="0"/>
              </a:spcAft>
              <a:buClr>
                <a:schemeClr val="dk1"/>
              </a:buClr>
              <a:buSzPts val="1600"/>
              <a:buChar char="•"/>
              <a:defRPr/>
            </a:lvl7pPr>
            <a:lvl8pPr marL="3657600" lvl="7" indent="-330200" algn="l" rtl="0">
              <a:lnSpc>
                <a:spcPct val="90000"/>
              </a:lnSpc>
              <a:spcBef>
                <a:spcPts val="400"/>
              </a:spcBef>
              <a:spcAft>
                <a:spcPts val="0"/>
              </a:spcAft>
              <a:buClr>
                <a:schemeClr val="dk1"/>
              </a:buClr>
              <a:buSzPts val="1600"/>
              <a:buChar char="•"/>
              <a:defRPr/>
            </a:lvl8pPr>
            <a:lvl9pPr marL="4114800" lvl="8" indent="-330200" algn="l" rtl="0">
              <a:lnSpc>
                <a:spcPct val="90000"/>
              </a:lnSpc>
              <a:spcBef>
                <a:spcPts val="400"/>
              </a:spcBef>
              <a:spcAft>
                <a:spcPts val="0"/>
              </a:spcAft>
              <a:buClr>
                <a:schemeClr val="dk1"/>
              </a:buClr>
              <a:buSzPts val="1600"/>
              <a:buChar char="•"/>
              <a:defRPr/>
            </a:lvl9pPr>
          </a:lstStyle>
          <a:p>
            <a:endParaRPr/>
          </a:p>
        </p:txBody>
      </p:sp>
      <p:sp>
        <p:nvSpPr>
          <p:cNvPr id="65" name="Google Shape;65;p15"/>
          <p:cNvSpPr txBox="1">
            <a:spLocks noGrp="1"/>
          </p:cNvSpPr>
          <p:nvPr>
            <p:ph type="dt" idx="10"/>
          </p:nvPr>
        </p:nvSpPr>
        <p:spPr>
          <a:xfrm>
            <a:off x="628650" y="4767264"/>
            <a:ext cx="2057400" cy="273900"/>
          </a:xfrm>
          <a:prstGeom prst="rect">
            <a:avLst/>
          </a:prstGeom>
          <a:noFill/>
          <a:ln>
            <a:noFill/>
          </a:ln>
        </p:spPr>
        <p:txBody>
          <a:bodyPr spcFirstLastPara="1" wrap="square" lIns="81650" tIns="40825" rIns="81650" bIns="40825" anchor="ctr" anchorCtr="0">
            <a:noAutofit/>
          </a:bodyPr>
          <a:lstStyle>
            <a:lvl1pPr lvl="0" algn="l"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dirty="0"/>
          </a:p>
        </p:txBody>
      </p:sp>
      <p:sp>
        <p:nvSpPr>
          <p:cNvPr id="66" name="Google Shape;66;p15"/>
          <p:cNvSpPr txBox="1">
            <a:spLocks noGrp="1"/>
          </p:cNvSpPr>
          <p:nvPr>
            <p:ph type="ftr" idx="11"/>
          </p:nvPr>
        </p:nvSpPr>
        <p:spPr>
          <a:xfrm>
            <a:off x="3028950" y="4767264"/>
            <a:ext cx="3086100" cy="273900"/>
          </a:xfrm>
          <a:prstGeom prst="rect">
            <a:avLst/>
          </a:prstGeom>
          <a:noFill/>
          <a:ln>
            <a:noFill/>
          </a:ln>
        </p:spPr>
        <p:txBody>
          <a:bodyPr spcFirstLastPara="1" wrap="square" lIns="81650" tIns="40825" rIns="81650" bIns="40825" anchor="ctr" anchorCtr="0">
            <a:noAutofit/>
          </a:bodyPr>
          <a:lstStyle>
            <a:lvl1pPr lvl="0" algn="ctr"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dirty="0"/>
          </a:p>
        </p:txBody>
      </p:sp>
      <p:sp>
        <p:nvSpPr>
          <p:cNvPr id="67" name="Google Shape;67;p15"/>
          <p:cNvSpPr txBox="1">
            <a:spLocks noGrp="1"/>
          </p:cNvSpPr>
          <p:nvPr>
            <p:ph type="sldNum" idx="12"/>
          </p:nvPr>
        </p:nvSpPr>
        <p:spPr>
          <a:xfrm>
            <a:off x="6457951" y="4767264"/>
            <a:ext cx="2057400" cy="273900"/>
          </a:xfrm>
          <a:prstGeom prst="rect">
            <a:avLst/>
          </a:prstGeom>
          <a:noFill/>
          <a:ln>
            <a:noFill/>
          </a:ln>
        </p:spPr>
        <p:txBody>
          <a:bodyPr spcFirstLastPara="1" wrap="square" lIns="81650" tIns="40825" rIns="81650" bIns="4082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8"/>
        <p:cNvGrpSpPr/>
        <p:nvPr/>
      </p:nvGrpSpPr>
      <p:grpSpPr>
        <a:xfrm>
          <a:off x="0" y="0"/>
          <a:ext cx="0" cy="0"/>
          <a:chOff x="0" y="0"/>
          <a:chExt cx="0" cy="0"/>
        </a:xfrm>
      </p:grpSpPr>
      <p:sp>
        <p:nvSpPr>
          <p:cNvPr id="69" name="Google Shape;69;p16"/>
          <p:cNvSpPr txBox="1">
            <a:spLocks noGrp="1"/>
          </p:cNvSpPr>
          <p:nvPr>
            <p:ph type="title"/>
          </p:nvPr>
        </p:nvSpPr>
        <p:spPr>
          <a:xfrm>
            <a:off x="623888" y="1282305"/>
            <a:ext cx="7886700" cy="2139600"/>
          </a:xfrm>
          <a:prstGeom prst="rect">
            <a:avLst/>
          </a:prstGeom>
          <a:noFill/>
          <a:ln>
            <a:noFill/>
          </a:ln>
        </p:spPr>
        <p:txBody>
          <a:bodyPr spcFirstLastPara="1" wrap="square" lIns="81650" tIns="40825" rIns="81650" bIns="40825" anchor="b" anchorCtr="0">
            <a:noAutofit/>
          </a:bodyPr>
          <a:lstStyle>
            <a:lvl1pPr lvl="0" algn="l" rtl="0">
              <a:lnSpc>
                <a:spcPct val="90000"/>
              </a:lnSpc>
              <a:spcBef>
                <a:spcPts val="0"/>
              </a:spcBef>
              <a:spcAft>
                <a:spcPts val="0"/>
              </a:spcAft>
              <a:buClr>
                <a:schemeClr val="dk1"/>
              </a:buClr>
              <a:buSzPts val="5400"/>
              <a:buFont typeface="Calibri"/>
              <a:buNone/>
              <a:defRPr sz="5400"/>
            </a:lvl1pPr>
            <a:lvl2pPr lvl="1" rtl="0">
              <a:spcBef>
                <a:spcPts val="0"/>
              </a:spcBef>
              <a:spcAft>
                <a:spcPts val="0"/>
              </a:spcAft>
              <a:buSzPts val="1300"/>
              <a:buNone/>
              <a:defRPr/>
            </a:lvl2pPr>
            <a:lvl3pPr lvl="2" rtl="0">
              <a:spcBef>
                <a:spcPts val="0"/>
              </a:spcBef>
              <a:spcAft>
                <a:spcPts val="0"/>
              </a:spcAft>
              <a:buSzPts val="1300"/>
              <a:buNone/>
              <a:defRPr/>
            </a:lvl3pPr>
            <a:lvl4pPr lvl="3" rtl="0">
              <a:spcBef>
                <a:spcPts val="0"/>
              </a:spcBef>
              <a:spcAft>
                <a:spcPts val="0"/>
              </a:spcAft>
              <a:buSzPts val="1300"/>
              <a:buNone/>
              <a:defRPr/>
            </a:lvl4pPr>
            <a:lvl5pPr lvl="4" rtl="0">
              <a:spcBef>
                <a:spcPts val="0"/>
              </a:spcBef>
              <a:spcAft>
                <a:spcPts val="0"/>
              </a:spcAft>
              <a:buSzPts val="1300"/>
              <a:buNone/>
              <a:defRPr/>
            </a:lvl5pPr>
            <a:lvl6pPr lvl="5" rtl="0">
              <a:spcBef>
                <a:spcPts val="0"/>
              </a:spcBef>
              <a:spcAft>
                <a:spcPts val="0"/>
              </a:spcAft>
              <a:buSzPts val="1300"/>
              <a:buNone/>
              <a:defRPr/>
            </a:lvl6pPr>
            <a:lvl7pPr lvl="6" rtl="0">
              <a:spcBef>
                <a:spcPts val="0"/>
              </a:spcBef>
              <a:spcAft>
                <a:spcPts val="0"/>
              </a:spcAft>
              <a:buSzPts val="1300"/>
              <a:buNone/>
              <a:defRPr/>
            </a:lvl7pPr>
            <a:lvl8pPr lvl="7" rtl="0">
              <a:spcBef>
                <a:spcPts val="0"/>
              </a:spcBef>
              <a:spcAft>
                <a:spcPts val="0"/>
              </a:spcAft>
              <a:buSzPts val="1300"/>
              <a:buNone/>
              <a:defRPr/>
            </a:lvl8pPr>
            <a:lvl9pPr lvl="8" rtl="0">
              <a:spcBef>
                <a:spcPts val="0"/>
              </a:spcBef>
              <a:spcAft>
                <a:spcPts val="0"/>
              </a:spcAft>
              <a:buSzPts val="1300"/>
              <a:buNone/>
              <a:defRPr/>
            </a:lvl9pPr>
          </a:lstStyle>
          <a:p>
            <a:endParaRPr/>
          </a:p>
        </p:txBody>
      </p:sp>
      <p:sp>
        <p:nvSpPr>
          <p:cNvPr id="70" name="Google Shape;70;p16"/>
          <p:cNvSpPr txBox="1">
            <a:spLocks noGrp="1"/>
          </p:cNvSpPr>
          <p:nvPr>
            <p:ph type="body" idx="1"/>
          </p:nvPr>
        </p:nvSpPr>
        <p:spPr>
          <a:xfrm>
            <a:off x="623888" y="3442099"/>
            <a:ext cx="7886700" cy="1125000"/>
          </a:xfrm>
          <a:prstGeom prst="rect">
            <a:avLst/>
          </a:prstGeom>
          <a:noFill/>
          <a:ln>
            <a:noFill/>
          </a:ln>
        </p:spPr>
        <p:txBody>
          <a:bodyPr spcFirstLastPara="1" wrap="square" lIns="81650" tIns="40825" rIns="81650" bIns="40825" anchor="t" anchorCtr="0">
            <a:noAutofit/>
          </a:bodyPr>
          <a:lstStyle>
            <a:lvl1pPr marL="457200" lvl="0" indent="-228600" algn="l" rtl="0">
              <a:lnSpc>
                <a:spcPct val="90000"/>
              </a:lnSpc>
              <a:spcBef>
                <a:spcPts val="900"/>
              </a:spcBef>
              <a:spcAft>
                <a:spcPts val="0"/>
              </a:spcAft>
              <a:buClr>
                <a:schemeClr val="dk1"/>
              </a:buClr>
              <a:buSzPts val="2100"/>
              <a:buNone/>
              <a:defRPr sz="2100">
                <a:solidFill>
                  <a:schemeClr val="dk1"/>
                </a:solidFill>
              </a:defRPr>
            </a:lvl1pPr>
            <a:lvl2pPr marL="914400" lvl="1" indent="-228600" algn="l" rtl="0">
              <a:lnSpc>
                <a:spcPct val="90000"/>
              </a:lnSpc>
              <a:spcBef>
                <a:spcPts val="400"/>
              </a:spcBef>
              <a:spcAft>
                <a:spcPts val="0"/>
              </a:spcAft>
              <a:buClr>
                <a:srgbClr val="888888"/>
              </a:buClr>
              <a:buSzPts val="1800"/>
              <a:buNone/>
              <a:defRPr sz="1800">
                <a:solidFill>
                  <a:srgbClr val="888888"/>
                </a:solidFill>
              </a:defRPr>
            </a:lvl2pPr>
            <a:lvl3pPr marL="1371600" lvl="2" indent="-228600" algn="l" rtl="0">
              <a:lnSpc>
                <a:spcPct val="90000"/>
              </a:lnSpc>
              <a:spcBef>
                <a:spcPts val="400"/>
              </a:spcBef>
              <a:spcAft>
                <a:spcPts val="0"/>
              </a:spcAft>
              <a:buClr>
                <a:srgbClr val="888888"/>
              </a:buClr>
              <a:buSzPts val="1600"/>
              <a:buNone/>
              <a:defRPr sz="1600">
                <a:solidFill>
                  <a:srgbClr val="888888"/>
                </a:solidFill>
              </a:defRPr>
            </a:lvl3pPr>
            <a:lvl4pPr marL="1828800" lvl="3" indent="-228600" algn="l" rtl="0">
              <a:lnSpc>
                <a:spcPct val="90000"/>
              </a:lnSpc>
              <a:spcBef>
                <a:spcPts val="400"/>
              </a:spcBef>
              <a:spcAft>
                <a:spcPts val="0"/>
              </a:spcAft>
              <a:buClr>
                <a:srgbClr val="888888"/>
              </a:buClr>
              <a:buSzPts val="1400"/>
              <a:buNone/>
              <a:defRPr sz="1400">
                <a:solidFill>
                  <a:srgbClr val="888888"/>
                </a:solidFill>
              </a:defRPr>
            </a:lvl4pPr>
            <a:lvl5pPr marL="2286000" lvl="4" indent="-228600" algn="l" rtl="0">
              <a:lnSpc>
                <a:spcPct val="90000"/>
              </a:lnSpc>
              <a:spcBef>
                <a:spcPts val="400"/>
              </a:spcBef>
              <a:spcAft>
                <a:spcPts val="0"/>
              </a:spcAft>
              <a:buClr>
                <a:srgbClr val="888888"/>
              </a:buClr>
              <a:buSzPts val="1400"/>
              <a:buNone/>
              <a:defRPr sz="1400">
                <a:solidFill>
                  <a:srgbClr val="888888"/>
                </a:solidFill>
              </a:defRPr>
            </a:lvl5pPr>
            <a:lvl6pPr marL="2743200" lvl="5" indent="-228600" algn="l" rtl="0">
              <a:lnSpc>
                <a:spcPct val="90000"/>
              </a:lnSpc>
              <a:spcBef>
                <a:spcPts val="400"/>
              </a:spcBef>
              <a:spcAft>
                <a:spcPts val="0"/>
              </a:spcAft>
              <a:buClr>
                <a:srgbClr val="888888"/>
              </a:buClr>
              <a:buSzPts val="1400"/>
              <a:buNone/>
              <a:defRPr sz="1400">
                <a:solidFill>
                  <a:srgbClr val="888888"/>
                </a:solidFill>
              </a:defRPr>
            </a:lvl6pPr>
            <a:lvl7pPr marL="3200400" lvl="6" indent="-228600" algn="l" rtl="0">
              <a:lnSpc>
                <a:spcPct val="90000"/>
              </a:lnSpc>
              <a:spcBef>
                <a:spcPts val="400"/>
              </a:spcBef>
              <a:spcAft>
                <a:spcPts val="0"/>
              </a:spcAft>
              <a:buClr>
                <a:srgbClr val="888888"/>
              </a:buClr>
              <a:buSzPts val="1400"/>
              <a:buNone/>
              <a:defRPr sz="1400">
                <a:solidFill>
                  <a:srgbClr val="888888"/>
                </a:solidFill>
              </a:defRPr>
            </a:lvl7pPr>
            <a:lvl8pPr marL="3657600" lvl="7" indent="-228600" algn="l" rtl="0">
              <a:lnSpc>
                <a:spcPct val="90000"/>
              </a:lnSpc>
              <a:spcBef>
                <a:spcPts val="400"/>
              </a:spcBef>
              <a:spcAft>
                <a:spcPts val="0"/>
              </a:spcAft>
              <a:buClr>
                <a:srgbClr val="888888"/>
              </a:buClr>
              <a:buSzPts val="1400"/>
              <a:buNone/>
              <a:defRPr sz="1400">
                <a:solidFill>
                  <a:srgbClr val="888888"/>
                </a:solidFill>
              </a:defRPr>
            </a:lvl8pPr>
            <a:lvl9pPr marL="4114800" lvl="8" indent="-228600" algn="l" rtl="0">
              <a:lnSpc>
                <a:spcPct val="90000"/>
              </a:lnSpc>
              <a:spcBef>
                <a:spcPts val="400"/>
              </a:spcBef>
              <a:spcAft>
                <a:spcPts val="0"/>
              </a:spcAft>
              <a:buClr>
                <a:srgbClr val="888888"/>
              </a:buClr>
              <a:buSzPts val="1400"/>
              <a:buNone/>
              <a:defRPr sz="1400">
                <a:solidFill>
                  <a:srgbClr val="888888"/>
                </a:solidFill>
              </a:defRPr>
            </a:lvl9pPr>
          </a:lstStyle>
          <a:p>
            <a:endParaRPr/>
          </a:p>
        </p:txBody>
      </p:sp>
      <p:sp>
        <p:nvSpPr>
          <p:cNvPr id="71" name="Google Shape;71;p16"/>
          <p:cNvSpPr txBox="1">
            <a:spLocks noGrp="1"/>
          </p:cNvSpPr>
          <p:nvPr>
            <p:ph type="dt" idx="10"/>
          </p:nvPr>
        </p:nvSpPr>
        <p:spPr>
          <a:xfrm>
            <a:off x="628650" y="4767264"/>
            <a:ext cx="2057400" cy="273900"/>
          </a:xfrm>
          <a:prstGeom prst="rect">
            <a:avLst/>
          </a:prstGeom>
          <a:noFill/>
          <a:ln>
            <a:noFill/>
          </a:ln>
        </p:spPr>
        <p:txBody>
          <a:bodyPr spcFirstLastPara="1" wrap="square" lIns="81650" tIns="40825" rIns="81650" bIns="40825" anchor="ctr" anchorCtr="0">
            <a:noAutofit/>
          </a:bodyPr>
          <a:lstStyle>
            <a:lvl1pPr lvl="0" algn="l"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dirty="0"/>
          </a:p>
        </p:txBody>
      </p:sp>
      <p:sp>
        <p:nvSpPr>
          <p:cNvPr id="72" name="Google Shape;72;p16"/>
          <p:cNvSpPr txBox="1">
            <a:spLocks noGrp="1"/>
          </p:cNvSpPr>
          <p:nvPr>
            <p:ph type="ftr" idx="11"/>
          </p:nvPr>
        </p:nvSpPr>
        <p:spPr>
          <a:xfrm>
            <a:off x="3028950" y="4767264"/>
            <a:ext cx="3086100" cy="273900"/>
          </a:xfrm>
          <a:prstGeom prst="rect">
            <a:avLst/>
          </a:prstGeom>
          <a:noFill/>
          <a:ln>
            <a:noFill/>
          </a:ln>
        </p:spPr>
        <p:txBody>
          <a:bodyPr spcFirstLastPara="1" wrap="square" lIns="81650" tIns="40825" rIns="81650" bIns="40825" anchor="ctr" anchorCtr="0">
            <a:noAutofit/>
          </a:bodyPr>
          <a:lstStyle>
            <a:lvl1pPr lvl="0" algn="ctr"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dirty="0"/>
          </a:p>
        </p:txBody>
      </p:sp>
      <p:sp>
        <p:nvSpPr>
          <p:cNvPr id="73" name="Google Shape;73;p16"/>
          <p:cNvSpPr txBox="1">
            <a:spLocks noGrp="1"/>
          </p:cNvSpPr>
          <p:nvPr>
            <p:ph type="sldNum" idx="12"/>
          </p:nvPr>
        </p:nvSpPr>
        <p:spPr>
          <a:xfrm>
            <a:off x="6457951" y="4767264"/>
            <a:ext cx="2057400" cy="273900"/>
          </a:xfrm>
          <a:prstGeom prst="rect">
            <a:avLst/>
          </a:prstGeom>
          <a:noFill/>
          <a:ln>
            <a:noFill/>
          </a:ln>
        </p:spPr>
        <p:txBody>
          <a:bodyPr spcFirstLastPara="1" wrap="square" lIns="81650" tIns="40825" rIns="81650" bIns="4082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74"/>
        <p:cNvGrpSpPr/>
        <p:nvPr/>
      </p:nvGrpSpPr>
      <p:grpSpPr>
        <a:xfrm>
          <a:off x="0" y="0"/>
          <a:ext cx="0" cy="0"/>
          <a:chOff x="0" y="0"/>
          <a:chExt cx="0" cy="0"/>
        </a:xfrm>
      </p:grpSpPr>
      <p:sp>
        <p:nvSpPr>
          <p:cNvPr id="75" name="Google Shape;75;p17"/>
          <p:cNvSpPr txBox="1">
            <a:spLocks noGrp="1"/>
          </p:cNvSpPr>
          <p:nvPr>
            <p:ph type="title"/>
          </p:nvPr>
        </p:nvSpPr>
        <p:spPr>
          <a:xfrm>
            <a:off x="628650" y="273845"/>
            <a:ext cx="7886700" cy="994200"/>
          </a:xfrm>
          <a:prstGeom prst="rect">
            <a:avLst/>
          </a:prstGeom>
          <a:noFill/>
          <a:ln>
            <a:noFill/>
          </a:ln>
        </p:spPr>
        <p:txBody>
          <a:bodyPr spcFirstLastPara="1" wrap="square" lIns="81650" tIns="40825" rIns="81650" bIns="40825" anchor="ctr" anchorCtr="0">
            <a:noAutofit/>
          </a:bodyPr>
          <a:lstStyle>
            <a:lvl1pPr lvl="0" algn="l" rtl="0">
              <a:lnSpc>
                <a:spcPct val="90000"/>
              </a:lnSpc>
              <a:spcBef>
                <a:spcPts val="0"/>
              </a:spcBef>
              <a:spcAft>
                <a:spcPts val="0"/>
              </a:spcAft>
              <a:buClr>
                <a:schemeClr val="dk1"/>
              </a:buClr>
              <a:buSzPts val="1600"/>
              <a:buNone/>
              <a:defRPr/>
            </a:lvl1pPr>
            <a:lvl2pPr lvl="1" rtl="0">
              <a:spcBef>
                <a:spcPts val="0"/>
              </a:spcBef>
              <a:spcAft>
                <a:spcPts val="0"/>
              </a:spcAft>
              <a:buSzPts val="1300"/>
              <a:buNone/>
              <a:defRPr/>
            </a:lvl2pPr>
            <a:lvl3pPr lvl="2" rtl="0">
              <a:spcBef>
                <a:spcPts val="0"/>
              </a:spcBef>
              <a:spcAft>
                <a:spcPts val="0"/>
              </a:spcAft>
              <a:buSzPts val="1300"/>
              <a:buNone/>
              <a:defRPr/>
            </a:lvl3pPr>
            <a:lvl4pPr lvl="3" rtl="0">
              <a:spcBef>
                <a:spcPts val="0"/>
              </a:spcBef>
              <a:spcAft>
                <a:spcPts val="0"/>
              </a:spcAft>
              <a:buSzPts val="1300"/>
              <a:buNone/>
              <a:defRPr/>
            </a:lvl4pPr>
            <a:lvl5pPr lvl="4" rtl="0">
              <a:spcBef>
                <a:spcPts val="0"/>
              </a:spcBef>
              <a:spcAft>
                <a:spcPts val="0"/>
              </a:spcAft>
              <a:buSzPts val="1300"/>
              <a:buNone/>
              <a:defRPr/>
            </a:lvl5pPr>
            <a:lvl6pPr lvl="5" rtl="0">
              <a:spcBef>
                <a:spcPts val="0"/>
              </a:spcBef>
              <a:spcAft>
                <a:spcPts val="0"/>
              </a:spcAft>
              <a:buSzPts val="1300"/>
              <a:buNone/>
              <a:defRPr/>
            </a:lvl6pPr>
            <a:lvl7pPr lvl="6" rtl="0">
              <a:spcBef>
                <a:spcPts val="0"/>
              </a:spcBef>
              <a:spcAft>
                <a:spcPts val="0"/>
              </a:spcAft>
              <a:buSzPts val="1300"/>
              <a:buNone/>
              <a:defRPr/>
            </a:lvl7pPr>
            <a:lvl8pPr lvl="7" rtl="0">
              <a:spcBef>
                <a:spcPts val="0"/>
              </a:spcBef>
              <a:spcAft>
                <a:spcPts val="0"/>
              </a:spcAft>
              <a:buSzPts val="1300"/>
              <a:buNone/>
              <a:defRPr/>
            </a:lvl8pPr>
            <a:lvl9pPr lvl="8" rtl="0">
              <a:spcBef>
                <a:spcPts val="0"/>
              </a:spcBef>
              <a:spcAft>
                <a:spcPts val="0"/>
              </a:spcAft>
              <a:buSzPts val="1300"/>
              <a:buNone/>
              <a:defRPr/>
            </a:lvl9pPr>
          </a:lstStyle>
          <a:p>
            <a:endParaRPr/>
          </a:p>
        </p:txBody>
      </p:sp>
      <p:sp>
        <p:nvSpPr>
          <p:cNvPr id="76" name="Google Shape;76;p17"/>
          <p:cNvSpPr txBox="1">
            <a:spLocks noGrp="1"/>
          </p:cNvSpPr>
          <p:nvPr>
            <p:ph type="body" idx="1"/>
          </p:nvPr>
        </p:nvSpPr>
        <p:spPr>
          <a:xfrm>
            <a:off x="628650" y="1369219"/>
            <a:ext cx="3886200" cy="3263400"/>
          </a:xfrm>
          <a:prstGeom prst="rect">
            <a:avLst/>
          </a:prstGeom>
          <a:noFill/>
          <a:ln>
            <a:noFill/>
          </a:ln>
        </p:spPr>
        <p:txBody>
          <a:bodyPr spcFirstLastPara="1" wrap="square" lIns="81650" tIns="40825" rIns="81650" bIns="40825" anchor="t" anchorCtr="0">
            <a:noAutofit/>
          </a:bodyPr>
          <a:lstStyle>
            <a:lvl1pPr marL="457200" lvl="0" indent="-330200" algn="l" rtl="0">
              <a:lnSpc>
                <a:spcPct val="90000"/>
              </a:lnSpc>
              <a:spcBef>
                <a:spcPts val="900"/>
              </a:spcBef>
              <a:spcAft>
                <a:spcPts val="0"/>
              </a:spcAft>
              <a:buClr>
                <a:schemeClr val="dk1"/>
              </a:buClr>
              <a:buSzPts val="1600"/>
              <a:buChar char="•"/>
              <a:defRPr/>
            </a:lvl1pPr>
            <a:lvl2pPr marL="914400" lvl="1" indent="-330200" algn="l" rtl="0">
              <a:lnSpc>
                <a:spcPct val="90000"/>
              </a:lnSpc>
              <a:spcBef>
                <a:spcPts val="400"/>
              </a:spcBef>
              <a:spcAft>
                <a:spcPts val="0"/>
              </a:spcAft>
              <a:buClr>
                <a:schemeClr val="dk1"/>
              </a:buClr>
              <a:buSzPts val="1600"/>
              <a:buChar char="•"/>
              <a:defRPr/>
            </a:lvl2pPr>
            <a:lvl3pPr marL="1371600" lvl="2" indent="-330200" algn="l" rtl="0">
              <a:lnSpc>
                <a:spcPct val="90000"/>
              </a:lnSpc>
              <a:spcBef>
                <a:spcPts val="400"/>
              </a:spcBef>
              <a:spcAft>
                <a:spcPts val="0"/>
              </a:spcAft>
              <a:buClr>
                <a:schemeClr val="dk1"/>
              </a:buClr>
              <a:buSzPts val="1600"/>
              <a:buChar char="•"/>
              <a:defRPr/>
            </a:lvl3pPr>
            <a:lvl4pPr marL="1828800" lvl="3" indent="-330200" algn="l" rtl="0">
              <a:lnSpc>
                <a:spcPct val="90000"/>
              </a:lnSpc>
              <a:spcBef>
                <a:spcPts val="400"/>
              </a:spcBef>
              <a:spcAft>
                <a:spcPts val="0"/>
              </a:spcAft>
              <a:buClr>
                <a:schemeClr val="dk1"/>
              </a:buClr>
              <a:buSzPts val="1600"/>
              <a:buChar char="•"/>
              <a:defRPr/>
            </a:lvl4pPr>
            <a:lvl5pPr marL="2286000" lvl="4" indent="-330200" algn="l" rtl="0">
              <a:lnSpc>
                <a:spcPct val="90000"/>
              </a:lnSpc>
              <a:spcBef>
                <a:spcPts val="400"/>
              </a:spcBef>
              <a:spcAft>
                <a:spcPts val="0"/>
              </a:spcAft>
              <a:buClr>
                <a:schemeClr val="dk1"/>
              </a:buClr>
              <a:buSzPts val="1600"/>
              <a:buChar char="•"/>
              <a:defRPr/>
            </a:lvl5pPr>
            <a:lvl6pPr marL="2743200" lvl="5" indent="-330200" algn="l" rtl="0">
              <a:lnSpc>
                <a:spcPct val="90000"/>
              </a:lnSpc>
              <a:spcBef>
                <a:spcPts val="400"/>
              </a:spcBef>
              <a:spcAft>
                <a:spcPts val="0"/>
              </a:spcAft>
              <a:buClr>
                <a:schemeClr val="dk1"/>
              </a:buClr>
              <a:buSzPts val="1600"/>
              <a:buChar char="•"/>
              <a:defRPr/>
            </a:lvl6pPr>
            <a:lvl7pPr marL="3200400" lvl="6" indent="-330200" algn="l" rtl="0">
              <a:lnSpc>
                <a:spcPct val="90000"/>
              </a:lnSpc>
              <a:spcBef>
                <a:spcPts val="400"/>
              </a:spcBef>
              <a:spcAft>
                <a:spcPts val="0"/>
              </a:spcAft>
              <a:buClr>
                <a:schemeClr val="dk1"/>
              </a:buClr>
              <a:buSzPts val="1600"/>
              <a:buChar char="•"/>
              <a:defRPr/>
            </a:lvl7pPr>
            <a:lvl8pPr marL="3657600" lvl="7" indent="-330200" algn="l" rtl="0">
              <a:lnSpc>
                <a:spcPct val="90000"/>
              </a:lnSpc>
              <a:spcBef>
                <a:spcPts val="400"/>
              </a:spcBef>
              <a:spcAft>
                <a:spcPts val="0"/>
              </a:spcAft>
              <a:buClr>
                <a:schemeClr val="dk1"/>
              </a:buClr>
              <a:buSzPts val="1600"/>
              <a:buChar char="•"/>
              <a:defRPr/>
            </a:lvl8pPr>
            <a:lvl9pPr marL="4114800" lvl="8" indent="-330200" algn="l" rtl="0">
              <a:lnSpc>
                <a:spcPct val="90000"/>
              </a:lnSpc>
              <a:spcBef>
                <a:spcPts val="400"/>
              </a:spcBef>
              <a:spcAft>
                <a:spcPts val="0"/>
              </a:spcAft>
              <a:buClr>
                <a:schemeClr val="dk1"/>
              </a:buClr>
              <a:buSzPts val="1600"/>
              <a:buChar char="•"/>
              <a:defRPr/>
            </a:lvl9pPr>
          </a:lstStyle>
          <a:p>
            <a:endParaRPr/>
          </a:p>
        </p:txBody>
      </p:sp>
      <p:sp>
        <p:nvSpPr>
          <p:cNvPr id="77" name="Google Shape;77;p17"/>
          <p:cNvSpPr txBox="1">
            <a:spLocks noGrp="1"/>
          </p:cNvSpPr>
          <p:nvPr>
            <p:ph type="body" idx="2"/>
          </p:nvPr>
        </p:nvSpPr>
        <p:spPr>
          <a:xfrm>
            <a:off x="4629150" y="1369219"/>
            <a:ext cx="3886200" cy="3263400"/>
          </a:xfrm>
          <a:prstGeom prst="rect">
            <a:avLst/>
          </a:prstGeom>
          <a:noFill/>
          <a:ln>
            <a:noFill/>
          </a:ln>
        </p:spPr>
        <p:txBody>
          <a:bodyPr spcFirstLastPara="1" wrap="square" lIns="81650" tIns="40825" rIns="81650" bIns="40825" anchor="t" anchorCtr="0">
            <a:noAutofit/>
          </a:bodyPr>
          <a:lstStyle>
            <a:lvl1pPr marL="457200" lvl="0" indent="-330200" algn="l" rtl="0">
              <a:lnSpc>
                <a:spcPct val="90000"/>
              </a:lnSpc>
              <a:spcBef>
                <a:spcPts val="900"/>
              </a:spcBef>
              <a:spcAft>
                <a:spcPts val="0"/>
              </a:spcAft>
              <a:buClr>
                <a:schemeClr val="dk1"/>
              </a:buClr>
              <a:buSzPts val="1600"/>
              <a:buChar char="•"/>
              <a:defRPr/>
            </a:lvl1pPr>
            <a:lvl2pPr marL="914400" lvl="1" indent="-330200" algn="l" rtl="0">
              <a:lnSpc>
                <a:spcPct val="90000"/>
              </a:lnSpc>
              <a:spcBef>
                <a:spcPts val="400"/>
              </a:spcBef>
              <a:spcAft>
                <a:spcPts val="0"/>
              </a:spcAft>
              <a:buClr>
                <a:schemeClr val="dk1"/>
              </a:buClr>
              <a:buSzPts val="1600"/>
              <a:buChar char="•"/>
              <a:defRPr/>
            </a:lvl2pPr>
            <a:lvl3pPr marL="1371600" lvl="2" indent="-330200" algn="l" rtl="0">
              <a:lnSpc>
                <a:spcPct val="90000"/>
              </a:lnSpc>
              <a:spcBef>
                <a:spcPts val="400"/>
              </a:spcBef>
              <a:spcAft>
                <a:spcPts val="0"/>
              </a:spcAft>
              <a:buClr>
                <a:schemeClr val="dk1"/>
              </a:buClr>
              <a:buSzPts val="1600"/>
              <a:buChar char="•"/>
              <a:defRPr/>
            </a:lvl3pPr>
            <a:lvl4pPr marL="1828800" lvl="3" indent="-330200" algn="l" rtl="0">
              <a:lnSpc>
                <a:spcPct val="90000"/>
              </a:lnSpc>
              <a:spcBef>
                <a:spcPts val="400"/>
              </a:spcBef>
              <a:spcAft>
                <a:spcPts val="0"/>
              </a:spcAft>
              <a:buClr>
                <a:schemeClr val="dk1"/>
              </a:buClr>
              <a:buSzPts val="1600"/>
              <a:buChar char="•"/>
              <a:defRPr/>
            </a:lvl4pPr>
            <a:lvl5pPr marL="2286000" lvl="4" indent="-330200" algn="l" rtl="0">
              <a:lnSpc>
                <a:spcPct val="90000"/>
              </a:lnSpc>
              <a:spcBef>
                <a:spcPts val="400"/>
              </a:spcBef>
              <a:spcAft>
                <a:spcPts val="0"/>
              </a:spcAft>
              <a:buClr>
                <a:schemeClr val="dk1"/>
              </a:buClr>
              <a:buSzPts val="1600"/>
              <a:buChar char="•"/>
              <a:defRPr/>
            </a:lvl5pPr>
            <a:lvl6pPr marL="2743200" lvl="5" indent="-330200" algn="l" rtl="0">
              <a:lnSpc>
                <a:spcPct val="90000"/>
              </a:lnSpc>
              <a:spcBef>
                <a:spcPts val="400"/>
              </a:spcBef>
              <a:spcAft>
                <a:spcPts val="0"/>
              </a:spcAft>
              <a:buClr>
                <a:schemeClr val="dk1"/>
              </a:buClr>
              <a:buSzPts val="1600"/>
              <a:buChar char="•"/>
              <a:defRPr/>
            </a:lvl6pPr>
            <a:lvl7pPr marL="3200400" lvl="6" indent="-330200" algn="l" rtl="0">
              <a:lnSpc>
                <a:spcPct val="90000"/>
              </a:lnSpc>
              <a:spcBef>
                <a:spcPts val="400"/>
              </a:spcBef>
              <a:spcAft>
                <a:spcPts val="0"/>
              </a:spcAft>
              <a:buClr>
                <a:schemeClr val="dk1"/>
              </a:buClr>
              <a:buSzPts val="1600"/>
              <a:buChar char="•"/>
              <a:defRPr/>
            </a:lvl7pPr>
            <a:lvl8pPr marL="3657600" lvl="7" indent="-330200" algn="l" rtl="0">
              <a:lnSpc>
                <a:spcPct val="90000"/>
              </a:lnSpc>
              <a:spcBef>
                <a:spcPts val="400"/>
              </a:spcBef>
              <a:spcAft>
                <a:spcPts val="0"/>
              </a:spcAft>
              <a:buClr>
                <a:schemeClr val="dk1"/>
              </a:buClr>
              <a:buSzPts val="1600"/>
              <a:buChar char="•"/>
              <a:defRPr/>
            </a:lvl8pPr>
            <a:lvl9pPr marL="4114800" lvl="8" indent="-330200" algn="l" rtl="0">
              <a:lnSpc>
                <a:spcPct val="90000"/>
              </a:lnSpc>
              <a:spcBef>
                <a:spcPts val="400"/>
              </a:spcBef>
              <a:spcAft>
                <a:spcPts val="0"/>
              </a:spcAft>
              <a:buClr>
                <a:schemeClr val="dk1"/>
              </a:buClr>
              <a:buSzPts val="1600"/>
              <a:buChar char="•"/>
              <a:defRPr/>
            </a:lvl9pPr>
          </a:lstStyle>
          <a:p>
            <a:endParaRPr/>
          </a:p>
        </p:txBody>
      </p:sp>
      <p:sp>
        <p:nvSpPr>
          <p:cNvPr id="78" name="Google Shape;78;p17"/>
          <p:cNvSpPr txBox="1">
            <a:spLocks noGrp="1"/>
          </p:cNvSpPr>
          <p:nvPr>
            <p:ph type="dt" idx="10"/>
          </p:nvPr>
        </p:nvSpPr>
        <p:spPr>
          <a:xfrm>
            <a:off x="628650" y="4767264"/>
            <a:ext cx="2057400" cy="273900"/>
          </a:xfrm>
          <a:prstGeom prst="rect">
            <a:avLst/>
          </a:prstGeom>
          <a:noFill/>
          <a:ln>
            <a:noFill/>
          </a:ln>
        </p:spPr>
        <p:txBody>
          <a:bodyPr spcFirstLastPara="1" wrap="square" lIns="81650" tIns="40825" rIns="81650" bIns="40825" anchor="ctr" anchorCtr="0">
            <a:noAutofit/>
          </a:bodyPr>
          <a:lstStyle>
            <a:lvl1pPr lvl="0" algn="l"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dirty="0"/>
          </a:p>
        </p:txBody>
      </p:sp>
      <p:sp>
        <p:nvSpPr>
          <p:cNvPr id="79" name="Google Shape;79;p17"/>
          <p:cNvSpPr txBox="1">
            <a:spLocks noGrp="1"/>
          </p:cNvSpPr>
          <p:nvPr>
            <p:ph type="ftr" idx="11"/>
          </p:nvPr>
        </p:nvSpPr>
        <p:spPr>
          <a:xfrm>
            <a:off x="3028950" y="4767264"/>
            <a:ext cx="3086100" cy="273900"/>
          </a:xfrm>
          <a:prstGeom prst="rect">
            <a:avLst/>
          </a:prstGeom>
          <a:noFill/>
          <a:ln>
            <a:noFill/>
          </a:ln>
        </p:spPr>
        <p:txBody>
          <a:bodyPr spcFirstLastPara="1" wrap="square" lIns="81650" tIns="40825" rIns="81650" bIns="40825" anchor="ctr" anchorCtr="0">
            <a:noAutofit/>
          </a:bodyPr>
          <a:lstStyle>
            <a:lvl1pPr lvl="0" algn="ctr"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dirty="0"/>
          </a:p>
        </p:txBody>
      </p:sp>
      <p:sp>
        <p:nvSpPr>
          <p:cNvPr id="80" name="Google Shape;80;p17"/>
          <p:cNvSpPr txBox="1">
            <a:spLocks noGrp="1"/>
          </p:cNvSpPr>
          <p:nvPr>
            <p:ph type="sldNum" idx="12"/>
          </p:nvPr>
        </p:nvSpPr>
        <p:spPr>
          <a:xfrm>
            <a:off x="6457951" y="4767264"/>
            <a:ext cx="2057400" cy="273900"/>
          </a:xfrm>
          <a:prstGeom prst="rect">
            <a:avLst/>
          </a:prstGeom>
          <a:noFill/>
          <a:ln>
            <a:noFill/>
          </a:ln>
        </p:spPr>
        <p:txBody>
          <a:bodyPr spcFirstLastPara="1" wrap="square" lIns="81650" tIns="40825" rIns="81650" bIns="4082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81"/>
        <p:cNvGrpSpPr/>
        <p:nvPr/>
      </p:nvGrpSpPr>
      <p:grpSpPr>
        <a:xfrm>
          <a:off x="0" y="0"/>
          <a:ext cx="0" cy="0"/>
          <a:chOff x="0" y="0"/>
          <a:chExt cx="0" cy="0"/>
        </a:xfrm>
      </p:grpSpPr>
      <p:sp>
        <p:nvSpPr>
          <p:cNvPr id="82" name="Google Shape;82;p18"/>
          <p:cNvSpPr txBox="1">
            <a:spLocks noGrp="1"/>
          </p:cNvSpPr>
          <p:nvPr>
            <p:ph type="title"/>
          </p:nvPr>
        </p:nvSpPr>
        <p:spPr>
          <a:xfrm>
            <a:off x="629841" y="273845"/>
            <a:ext cx="7886700" cy="994200"/>
          </a:xfrm>
          <a:prstGeom prst="rect">
            <a:avLst/>
          </a:prstGeom>
          <a:noFill/>
          <a:ln>
            <a:noFill/>
          </a:ln>
        </p:spPr>
        <p:txBody>
          <a:bodyPr spcFirstLastPara="1" wrap="square" lIns="81650" tIns="40825" rIns="81650" bIns="40825" anchor="ctr" anchorCtr="0">
            <a:noAutofit/>
          </a:bodyPr>
          <a:lstStyle>
            <a:lvl1pPr lvl="0" algn="l" rtl="0">
              <a:lnSpc>
                <a:spcPct val="90000"/>
              </a:lnSpc>
              <a:spcBef>
                <a:spcPts val="0"/>
              </a:spcBef>
              <a:spcAft>
                <a:spcPts val="0"/>
              </a:spcAft>
              <a:buClr>
                <a:schemeClr val="dk1"/>
              </a:buClr>
              <a:buSzPts val="1600"/>
              <a:buNone/>
              <a:defRPr/>
            </a:lvl1pPr>
            <a:lvl2pPr lvl="1" rtl="0">
              <a:spcBef>
                <a:spcPts val="0"/>
              </a:spcBef>
              <a:spcAft>
                <a:spcPts val="0"/>
              </a:spcAft>
              <a:buSzPts val="1300"/>
              <a:buNone/>
              <a:defRPr/>
            </a:lvl2pPr>
            <a:lvl3pPr lvl="2" rtl="0">
              <a:spcBef>
                <a:spcPts val="0"/>
              </a:spcBef>
              <a:spcAft>
                <a:spcPts val="0"/>
              </a:spcAft>
              <a:buSzPts val="1300"/>
              <a:buNone/>
              <a:defRPr/>
            </a:lvl3pPr>
            <a:lvl4pPr lvl="3" rtl="0">
              <a:spcBef>
                <a:spcPts val="0"/>
              </a:spcBef>
              <a:spcAft>
                <a:spcPts val="0"/>
              </a:spcAft>
              <a:buSzPts val="1300"/>
              <a:buNone/>
              <a:defRPr/>
            </a:lvl4pPr>
            <a:lvl5pPr lvl="4" rtl="0">
              <a:spcBef>
                <a:spcPts val="0"/>
              </a:spcBef>
              <a:spcAft>
                <a:spcPts val="0"/>
              </a:spcAft>
              <a:buSzPts val="1300"/>
              <a:buNone/>
              <a:defRPr/>
            </a:lvl5pPr>
            <a:lvl6pPr lvl="5" rtl="0">
              <a:spcBef>
                <a:spcPts val="0"/>
              </a:spcBef>
              <a:spcAft>
                <a:spcPts val="0"/>
              </a:spcAft>
              <a:buSzPts val="1300"/>
              <a:buNone/>
              <a:defRPr/>
            </a:lvl6pPr>
            <a:lvl7pPr lvl="6" rtl="0">
              <a:spcBef>
                <a:spcPts val="0"/>
              </a:spcBef>
              <a:spcAft>
                <a:spcPts val="0"/>
              </a:spcAft>
              <a:buSzPts val="1300"/>
              <a:buNone/>
              <a:defRPr/>
            </a:lvl7pPr>
            <a:lvl8pPr lvl="7" rtl="0">
              <a:spcBef>
                <a:spcPts val="0"/>
              </a:spcBef>
              <a:spcAft>
                <a:spcPts val="0"/>
              </a:spcAft>
              <a:buSzPts val="1300"/>
              <a:buNone/>
              <a:defRPr/>
            </a:lvl8pPr>
            <a:lvl9pPr lvl="8" rtl="0">
              <a:spcBef>
                <a:spcPts val="0"/>
              </a:spcBef>
              <a:spcAft>
                <a:spcPts val="0"/>
              </a:spcAft>
              <a:buSzPts val="1300"/>
              <a:buNone/>
              <a:defRPr/>
            </a:lvl9pPr>
          </a:lstStyle>
          <a:p>
            <a:endParaRPr/>
          </a:p>
        </p:txBody>
      </p:sp>
      <p:sp>
        <p:nvSpPr>
          <p:cNvPr id="83" name="Google Shape;83;p18"/>
          <p:cNvSpPr txBox="1">
            <a:spLocks noGrp="1"/>
          </p:cNvSpPr>
          <p:nvPr>
            <p:ph type="body" idx="1"/>
          </p:nvPr>
        </p:nvSpPr>
        <p:spPr>
          <a:xfrm>
            <a:off x="629842" y="1260872"/>
            <a:ext cx="3868200" cy="618000"/>
          </a:xfrm>
          <a:prstGeom prst="rect">
            <a:avLst/>
          </a:prstGeom>
          <a:noFill/>
          <a:ln>
            <a:noFill/>
          </a:ln>
        </p:spPr>
        <p:txBody>
          <a:bodyPr spcFirstLastPara="1" wrap="square" lIns="81650" tIns="40825" rIns="81650" bIns="40825" anchor="b" anchorCtr="0">
            <a:noAutofit/>
          </a:bodyPr>
          <a:lstStyle>
            <a:lvl1pPr marL="457200" lvl="0" indent="-228600" algn="l" rtl="0">
              <a:lnSpc>
                <a:spcPct val="90000"/>
              </a:lnSpc>
              <a:spcBef>
                <a:spcPts val="900"/>
              </a:spcBef>
              <a:spcAft>
                <a:spcPts val="0"/>
              </a:spcAft>
              <a:buClr>
                <a:schemeClr val="dk1"/>
              </a:buClr>
              <a:buSzPts val="2100"/>
              <a:buNone/>
              <a:defRPr sz="2100" b="1"/>
            </a:lvl1pPr>
            <a:lvl2pPr marL="914400" lvl="1" indent="-228600" algn="l" rtl="0">
              <a:lnSpc>
                <a:spcPct val="90000"/>
              </a:lnSpc>
              <a:spcBef>
                <a:spcPts val="400"/>
              </a:spcBef>
              <a:spcAft>
                <a:spcPts val="0"/>
              </a:spcAft>
              <a:buClr>
                <a:schemeClr val="dk1"/>
              </a:buClr>
              <a:buSzPts val="1800"/>
              <a:buNone/>
              <a:defRPr sz="1800" b="1"/>
            </a:lvl2pPr>
            <a:lvl3pPr marL="1371600" lvl="2" indent="-228600" algn="l" rtl="0">
              <a:lnSpc>
                <a:spcPct val="90000"/>
              </a:lnSpc>
              <a:spcBef>
                <a:spcPts val="400"/>
              </a:spcBef>
              <a:spcAft>
                <a:spcPts val="0"/>
              </a:spcAft>
              <a:buClr>
                <a:schemeClr val="dk1"/>
              </a:buClr>
              <a:buSzPts val="1600"/>
              <a:buNone/>
              <a:defRPr sz="1600" b="1"/>
            </a:lvl3pPr>
            <a:lvl4pPr marL="1828800" lvl="3" indent="-228600" algn="l" rtl="0">
              <a:lnSpc>
                <a:spcPct val="90000"/>
              </a:lnSpc>
              <a:spcBef>
                <a:spcPts val="400"/>
              </a:spcBef>
              <a:spcAft>
                <a:spcPts val="0"/>
              </a:spcAft>
              <a:buClr>
                <a:schemeClr val="dk1"/>
              </a:buClr>
              <a:buSzPts val="1400"/>
              <a:buNone/>
              <a:defRPr sz="1400" b="1"/>
            </a:lvl4pPr>
            <a:lvl5pPr marL="2286000" lvl="4" indent="-228600" algn="l" rtl="0">
              <a:lnSpc>
                <a:spcPct val="90000"/>
              </a:lnSpc>
              <a:spcBef>
                <a:spcPts val="400"/>
              </a:spcBef>
              <a:spcAft>
                <a:spcPts val="0"/>
              </a:spcAft>
              <a:buClr>
                <a:schemeClr val="dk1"/>
              </a:buClr>
              <a:buSzPts val="1400"/>
              <a:buNone/>
              <a:defRPr sz="1400" b="1"/>
            </a:lvl5pPr>
            <a:lvl6pPr marL="2743200" lvl="5" indent="-228600" algn="l" rtl="0">
              <a:lnSpc>
                <a:spcPct val="90000"/>
              </a:lnSpc>
              <a:spcBef>
                <a:spcPts val="400"/>
              </a:spcBef>
              <a:spcAft>
                <a:spcPts val="0"/>
              </a:spcAft>
              <a:buClr>
                <a:schemeClr val="dk1"/>
              </a:buClr>
              <a:buSzPts val="1400"/>
              <a:buNone/>
              <a:defRPr sz="1400" b="1"/>
            </a:lvl6pPr>
            <a:lvl7pPr marL="3200400" lvl="6" indent="-228600" algn="l" rtl="0">
              <a:lnSpc>
                <a:spcPct val="90000"/>
              </a:lnSpc>
              <a:spcBef>
                <a:spcPts val="400"/>
              </a:spcBef>
              <a:spcAft>
                <a:spcPts val="0"/>
              </a:spcAft>
              <a:buClr>
                <a:schemeClr val="dk1"/>
              </a:buClr>
              <a:buSzPts val="1400"/>
              <a:buNone/>
              <a:defRPr sz="1400" b="1"/>
            </a:lvl7pPr>
            <a:lvl8pPr marL="3657600" lvl="7" indent="-228600" algn="l" rtl="0">
              <a:lnSpc>
                <a:spcPct val="90000"/>
              </a:lnSpc>
              <a:spcBef>
                <a:spcPts val="400"/>
              </a:spcBef>
              <a:spcAft>
                <a:spcPts val="0"/>
              </a:spcAft>
              <a:buClr>
                <a:schemeClr val="dk1"/>
              </a:buClr>
              <a:buSzPts val="1400"/>
              <a:buNone/>
              <a:defRPr sz="1400" b="1"/>
            </a:lvl8pPr>
            <a:lvl9pPr marL="4114800" lvl="8" indent="-228600" algn="l" rtl="0">
              <a:lnSpc>
                <a:spcPct val="90000"/>
              </a:lnSpc>
              <a:spcBef>
                <a:spcPts val="400"/>
              </a:spcBef>
              <a:spcAft>
                <a:spcPts val="0"/>
              </a:spcAft>
              <a:buClr>
                <a:schemeClr val="dk1"/>
              </a:buClr>
              <a:buSzPts val="1400"/>
              <a:buNone/>
              <a:defRPr sz="1400" b="1"/>
            </a:lvl9pPr>
          </a:lstStyle>
          <a:p>
            <a:endParaRPr/>
          </a:p>
        </p:txBody>
      </p:sp>
      <p:sp>
        <p:nvSpPr>
          <p:cNvPr id="84" name="Google Shape;84;p18"/>
          <p:cNvSpPr txBox="1">
            <a:spLocks noGrp="1"/>
          </p:cNvSpPr>
          <p:nvPr>
            <p:ph type="body" idx="2"/>
          </p:nvPr>
        </p:nvSpPr>
        <p:spPr>
          <a:xfrm>
            <a:off x="629842" y="1878806"/>
            <a:ext cx="3868200" cy="2763600"/>
          </a:xfrm>
          <a:prstGeom prst="rect">
            <a:avLst/>
          </a:prstGeom>
          <a:noFill/>
          <a:ln>
            <a:noFill/>
          </a:ln>
        </p:spPr>
        <p:txBody>
          <a:bodyPr spcFirstLastPara="1" wrap="square" lIns="81650" tIns="40825" rIns="81650" bIns="40825" anchor="t" anchorCtr="0">
            <a:noAutofit/>
          </a:bodyPr>
          <a:lstStyle>
            <a:lvl1pPr marL="457200" lvl="0" indent="-330200" algn="l" rtl="0">
              <a:lnSpc>
                <a:spcPct val="90000"/>
              </a:lnSpc>
              <a:spcBef>
                <a:spcPts val="900"/>
              </a:spcBef>
              <a:spcAft>
                <a:spcPts val="0"/>
              </a:spcAft>
              <a:buClr>
                <a:schemeClr val="dk1"/>
              </a:buClr>
              <a:buSzPts val="1600"/>
              <a:buChar char="•"/>
              <a:defRPr/>
            </a:lvl1pPr>
            <a:lvl2pPr marL="914400" lvl="1" indent="-330200" algn="l" rtl="0">
              <a:lnSpc>
                <a:spcPct val="90000"/>
              </a:lnSpc>
              <a:spcBef>
                <a:spcPts val="400"/>
              </a:spcBef>
              <a:spcAft>
                <a:spcPts val="0"/>
              </a:spcAft>
              <a:buClr>
                <a:schemeClr val="dk1"/>
              </a:buClr>
              <a:buSzPts val="1600"/>
              <a:buChar char="•"/>
              <a:defRPr/>
            </a:lvl2pPr>
            <a:lvl3pPr marL="1371600" lvl="2" indent="-330200" algn="l" rtl="0">
              <a:lnSpc>
                <a:spcPct val="90000"/>
              </a:lnSpc>
              <a:spcBef>
                <a:spcPts val="400"/>
              </a:spcBef>
              <a:spcAft>
                <a:spcPts val="0"/>
              </a:spcAft>
              <a:buClr>
                <a:schemeClr val="dk1"/>
              </a:buClr>
              <a:buSzPts val="1600"/>
              <a:buChar char="•"/>
              <a:defRPr/>
            </a:lvl3pPr>
            <a:lvl4pPr marL="1828800" lvl="3" indent="-330200" algn="l" rtl="0">
              <a:lnSpc>
                <a:spcPct val="90000"/>
              </a:lnSpc>
              <a:spcBef>
                <a:spcPts val="400"/>
              </a:spcBef>
              <a:spcAft>
                <a:spcPts val="0"/>
              </a:spcAft>
              <a:buClr>
                <a:schemeClr val="dk1"/>
              </a:buClr>
              <a:buSzPts val="1600"/>
              <a:buChar char="•"/>
              <a:defRPr/>
            </a:lvl4pPr>
            <a:lvl5pPr marL="2286000" lvl="4" indent="-330200" algn="l" rtl="0">
              <a:lnSpc>
                <a:spcPct val="90000"/>
              </a:lnSpc>
              <a:spcBef>
                <a:spcPts val="400"/>
              </a:spcBef>
              <a:spcAft>
                <a:spcPts val="0"/>
              </a:spcAft>
              <a:buClr>
                <a:schemeClr val="dk1"/>
              </a:buClr>
              <a:buSzPts val="1600"/>
              <a:buChar char="•"/>
              <a:defRPr/>
            </a:lvl5pPr>
            <a:lvl6pPr marL="2743200" lvl="5" indent="-330200" algn="l" rtl="0">
              <a:lnSpc>
                <a:spcPct val="90000"/>
              </a:lnSpc>
              <a:spcBef>
                <a:spcPts val="400"/>
              </a:spcBef>
              <a:spcAft>
                <a:spcPts val="0"/>
              </a:spcAft>
              <a:buClr>
                <a:schemeClr val="dk1"/>
              </a:buClr>
              <a:buSzPts val="1600"/>
              <a:buChar char="•"/>
              <a:defRPr/>
            </a:lvl6pPr>
            <a:lvl7pPr marL="3200400" lvl="6" indent="-330200" algn="l" rtl="0">
              <a:lnSpc>
                <a:spcPct val="90000"/>
              </a:lnSpc>
              <a:spcBef>
                <a:spcPts val="400"/>
              </a:spcBef>
              <a:spcAft>
                <a:spcPts val="0"/>
              </a:spcAft>
              <a:buClr>
                <a:schemeClr val="dk1"/>
              </a:buClr>
              <a:buSzPts val="1600"/>
              <a:buChar char="•"/>
              <a:defRPr/>
            </a:lvl7pPr>
            <a:lvl8pPr marL="3657600" lvl="7" indent="-330200" algn="l" rtl="0">
              <a:lnSpc>
                <a:spcPct val="90000"/>
              </a:lnSpc>
              <a:spcBef>
                <a:spcPts val="400"/>
              </a:spcBef>
              <a:spcAft>
                <a:spcPts val="0"/>
              </a:spcAft>
              <a:buClr>
                <a:schemeClr val="dk1"/>
              </a:buClr>
              <a:buSzPts val="1600"/>
              <a:buChar char="•"/>
              <a:defRPr/>
            </a:lvl8pPr>
            <a:lvl9pPr marL="4114800" lvl="8" indent="-330200" algn="l" rtl="0">
              <a:lnSpc>
                <a:spcPct val="90000"/>
              </a:lnSpc>
              <a:spcBef>
                <a:spcPts val="400"/>
              </a:spcBef>
              <a:spcAft>
                <a:spcPts val="0"/>
              </a:spcAft>
              <a:buClr>
                <a:schemeClr val="dk1"/>
              </a:buClr>
              <a:buSzPts val="1600"/>
              <a:buChar char="•"/>
              <a:defRPr/>
            </a:lvl9pPr>
          </a:lstStyle>
          <a:p>
            <a:endParaRPr/>
          </a:p>
        </p:txBody>
      </p:sp>
      <p:sp>
        <p:nvSpPr>
          <p:cNvPr id="85" name="Google Shape;85;p18"/>
          <p:cNvSpPr txBox="1">
            <a:spLocks noGrp="1"/>
          </p:cNvSpPr>
          <p:nvPr>
            <p:ph type="body" idx="3"/>
          </p:nvPr>
        </p:nvSpPr>
        <p:spPr>
          <a:xfrm>
            <a:off x="4629150" y="1260872"/>
            <a:ext cx="3887400" cy="618000"/>
          </a:xfrm>
          <a:prstGeom prst="rect">
            <a:avLst/>
          </a:prstGeom>
          <a:noFill/>
          <a:ln>
            <a:noFill/>
          </a:ln>
        </p:spPr>
        <p:txBody>
          <a:bodyPr spcFirstLastPara="1" wrap="square" lIns="81650" tIns="40825" rIns="81650" bIns="40825" anchor="b" anchorCtr="0">
            <a:noAutofit/>
          </a:bodyPr>
          <a:lstStyle>
            <a:lvl1pPr marL="457200" lvl="0" indent="-228600" algn="l" rtl="0">
              <a:lnSpc>
                <a:spcPct val="90000"/>
              </a:lnSpc>
              <a:spcBef>
                <a:spcPts val="900"/>
              </a:spcBef>
              <a:spcAft>
                <a:spcPts val="0"/>
              </a:spcAft>
              <a:buClr>
                <a:schemeClr val="dk1"/>
              </a:buClr>
              <a:buSzPts val="2100"/>
              <a:buNone/>
              <a:defRPr sz="2100" b="1"/>
            </a:lvl1pPr>
            <a:lvl2pPr marL="914400" lvl="1" indent="-228600" algn="l" rtl="0">
              <a:lnSpc>
                <a:spcPct val="90000"/>
              </a:lnSpc>
              <a:spcBef>
                <a:spcPts val="400"/>
              </a:spcBef>
              <a:spcAft>
                <a:spcPts val="0"/>
              </a:spcAft>
              <a:buClr>
                <a:schemeClr val="dk1"/>
              </a:buClr>
              <a:buSzPts val="1800"/>
              <a:buNone/>
              <a:defRPr sz="1800" b="1"/>
            </a:lvl2pPr>
            <a:lvl3pPr marL="1371600" lvl="2" indent="-228600" algn="l" rtl="0">
              <a:lnSpc>
                <a:spcPct val="90000"/>
              </a:lnSpc>
              <a:spcBef>
                <a:spcPts val="400"/>
              </a:spcBef>
              <a:spcAft>
                <a:spcPts val="0"/>
              </a:spcAft>
              <a:buClr>
                <a:schemeClr val="dk1"/>
              </a:buClr>
              <a:buSzPts val="1600"/>
              <a:buNone/>
              <a:defRPr sz="1600" b="1"/>
            </a:lvl3pPr>
            <a:lvl4pPr marL="1828800" lvl="3" indent="-228600" algn="l" rtl="0">
              <a:lnSpc>
                <a:spcPct val="90000"/>
              </a:lnSpc>
              <a:spcBef>
                <a:spcPts val="400"/>
              </a:spcBef>
              <a:spcAft>
                <a:spcPts val="0"/>
              </a:spcAft>
              <a:buClr>
                <a:schemeClr val="dk1"/>
              </a:buClr>
              <a:buSzPts val="1400"/>
              <a:buNone/>
              <a:defRPr sz="1400" b="1"/>
            </a:lvl4pPr>
            <a:lvl5pPr marL="2286000" lvl="4" indent="-228600" algn="l" rtl="0">
              <a:lnSpc>
                <a:spcPct val="90000"/>
              </a:lnSpc>
              <a:spcBef>
                <a:spcPts val="400"/>
              </a:spcBef>
              <a:spcAft>
                <a:spcPts val="0"/>
              </a:spcAft>
              <a:buClr>
                <a:schemeClr val="dk1"/>
              </a:buClr>
              <a:buSzPts val="1400"/>
              <a:buNone/>
              <a:defRPr sz="1400" b="1"/>
            </a:lvl5pPr>
            <a:lvl6pPr marL="2743200" lvl="5" indent="-228600" algn="l" rtl="0">
              <a:lnSpc>
                <a:spcPct val="90000"/>
              </a:lnSpc>
              <a:spcBef>
                <a:spcPts val="400"/>
              </a:spcBef>
              <a:spcAft>
                <a:spcPts val="0"/>
              </a:spcAft>
              <a:buClr>
                <a:schemeClr val="dk1"/>
              </a:buClr>
              <a:buSzPts val="1400"/>
              <a:buNone/>
              <a:defRPr sz="1400" b="1"/>
            </a:lvl6pPr>
            <a:lvl7pPr marL="3200400" lvl="6" indent="-228600" algn="l" rtl="0">
              <a:lnSpc>
                <a:spcPct val="90000"/>
              </a:lnSpc>
              <a:spcBef>
                <a:spcPts val="400"/>
              </a:spcBef>
              <a:spcAft>
                <a:spcPts val="0"/>
              </a:spcAft>
              <a:buClr>
                <a:schemeClr val="dk1"/>
              </a:buClr>
              <a:buSzPts val="1400"/>
              <a:buNone/>
              <a:defRPr sz="1400" b="1"/>
            </a:lvl7pPr>
            <a:lvl8pPr marL="3657600" lvl="7" indent="-228600" algn="l" rtl="0">
              <a:lnSpc>
                <a:spcPct val="90000"/>
              </a:lnSpc>
              <a:spcBef>
                <a:spcPts val="400"/>
              </a:spcBef>
              <a:spcAft>
                <a:spcPts val="0"/>
              </a:spcAft>
              <a:buClr>
                <a:schemeClr val="dk1"/>
              </a:buClr>
              <a:buSzPts val="1400"/>
              <a:buNone/>
              <a:defRPr sz="1400" b="1"/>
            </a:lvl8pPr>
            <a:lvl9pPr marL="4114800" lvl="8" indent="-228600" algn="l" rtl="0">
              <a:lnSpc>
                <a:spcPct val="90000"/>
              </a:lnSpc>
              <a:spcBef>
                <a:spcPts val="400"/>
              </a:spcBef>
              <a:spcAft>
                <a:spcPts val="0"/>
              </a:spcAft>
              <a:buClr>
                <a:schemeClr val="dk1"/>
              </a:buClr>
              <a:buSzPts val="1400"/>
              <a:buNone/>
              <a:defRPr sz="1400" b="1"/>
            </a:lvl9pPr>
          </a:lstStyle>
          <a:p>
            <a:endParaRPr/>
          </a:p>
        </p:txBody>
      </p:sp>
      <p:sp>
        <p:nvSpPr>
          <p:cNvPr id="86" name="Google Shape;86;p18"/>
          <p:cNvSpPr txBox="1">
            <a:spLocks noGrp="1"/>
          </p:cNvSpPr>
          <p:nvPr>
            <p:ph type="body" idx="4"/>
          </p:nvPr>
        </p:nvSpPr>
        <p:spPr>
          <a:xfrm>
            <a:off x="4629150" y="1878806"/>
            <a:ext cx="3887400" cy="2763600"/>
          </a:xfrm>
          <a:prstGeom prst="rect">
            <a:avLst/>
          </a:prstGeom>
          <a:noFill/>
          <a:ln>
            <a:noFill/>
          </a:ln>
        </p:spPr>
        <p:txBody>
          <a:bodyPr spcFirstLastPara="1" wrap="square" lIns="81650" tIns="40825" rIns="81650" bIns="40825" anchor="t" anchorCtr="0">
            <a:noAutofit/>
          </a:bodyPr>
          <a:lstStyle>
            <a:lvl1pPr marL="457200" lvl="0" indent="-330200" algn="l" rtl="0">
              <a:lnSpc>
                <a:spcPct val="90000"/>
              </a:lnSpc>
              <a:spcBef>
                <a:spcPts val="900"/>
              </a:spcBef>
              <a:spcAft>
                <a:spcPts val="0"/>
              </a:spcAft>
              <a:buClr>
                <a:schemeClr val="dk1"/>
              </a:buClr>
              <a:buSzPts val="1600"/>
              <a:buChar char="•"/>
              <a:defRPr/>
            </a:lvl1pPr>
            <a:lvl2pPr marL="914400" lvl="1" indent="-330200" algn="l" rtl="0">
              <a:lnSpc>
                <a:spcPct val="90000"/>
              </a:lnSpc>
              <a:spcBef>
                <a:spcPts val="400"/>
              </a:spcBef>
              <a:spcAft>
                <a:spcPts val="0"/>
              </a:spcAft>
              <a:buClr>
                <a:schemeClr val="dk1"/>
              </a:buClr>
              <a:buSzPts val="1600"/>
              <a:buChar char="•"/>
              <a:defRPr/>
            </a:lvl2pPr>
            <a:lvl3pPr marL="1371600" lvl="2" indent="-330200" algn="l" rtl="0">
              <a:lnSpc>
                <a:spcPct val="90000"/>
              </a:lnSpc>
              <a:spcBef>
                <a:spcPts val="400"/>
              </a:spcBef>
              <a:spcAft>
                <a:spcPts val="0"/>
              </a:spcAft>
              <a:buClr>
                <a:schemeClr val="dk1"/>
              </a:buClr>
              <a:buSzPts val="1600"/>
              <a:buChar char="•"/>
              <a:defRPr/>
            </a:lvl3pPr>
            <a:lvl4pPr marL="1828800" lvl="3" indent="-330200" algn="l" rtl="0">
              <a:lnSpc>
                <a:spcPct val="90000"/>
              </a:lnSpc>
              <a:spcBef>
                <a:spcPts val="400"/>
              </a:spcBef>
              <a:spcAft>
                <a:spcPts val="0"/>
              </a:spcAft>
              <a:buClr>
                <a:schemeClr val="dk1"/>
              </a:buClr>
              <a:buSzPts val="1600"/>
              <a:buChar char="•"/>
              <a:defRPr/>
            </a:lvl4pPr>
            <a:lvl5pPr marL="2286000" lvl="4" indent="-330200" algn="l" rtl="0">
              <a:lnSpc>
                <a:spcPct val="90000"/>
              </a:lnSpc>
              <a:spcBef>
                <a:spcPts val="400"/>
              </a:spcBef>
              <a:spcAft>
                <a:spcPts val="0"/>
              </a:spcAft>
              <a:buClr>
                <a:schemeClr val="dk1"/>
              </a:buClr>
              <a:buSzPts val="1600"/>
              <a:buChar char="•"/>
              <a:defRPr/>
            </a:lvl5pPr>
            <a:lvl6pPr marL="2743200" lvl="5" indent="-330200" algn="l" rtl="0">
              <a:lnSpc>
                <a:spcPct val="90000"/>
              </a:lnSpc>
              <a:spcBef>
                <a:spcPts val="400"/>
              </a:spcBef>
              <a:spcAft>
                <a:spcPts val="0"/>
              </a:spcAft>
              <a:buClr>
                <a:schemeClr val="dk1"/>
              </a:buClr>
              <a:buSzPts val="1600"/>
              <a:buChar char="•"/>
              <a:defRPr/>
            </a:lvl6pPr>
            <a:lvl7pPr marL="3200400" lvl="6" indent="-330200" algn="l" rtl="0">
              <a:lnSpc>
                <a:spcPct val="90000"/>
              </a:lnSpc>
              <a:spcBef>
                <a:spcPts val="400"/>
              </a:spcBef>
              <a:spcAft>
                <a:spcPts val="0"/>
              </a:spcAft>
              <a:buClr>
                <a:schemeClr val="dk1"/>
              </a:buClr>
              <a:buSzPts val="1600"/>
              <a:buChar char="•"/>
              <a:defRPr/>
            </a:lvl7pPr>
            <a:lvl8pPr marL="3657600" lvl="7" indent="-330200" algn="l" rtl="0">
              <a:lnSpc>
                <a:spcPct val="90000"/>
              </a:lnSpc>
              <a:spcBef>
                <a:spcPts val="400"/>
              </a:spcBef>
              <a:spcAft>
                <a:spcPts val="0"/>
              </a:spcAft>
              <a:buClr>
                <a:schemeClr val="dk1"/>
              </a:buClr>
              <a:buSzPts val="1600"/>
              <a:buChar char="•"/>
              <a:defRPr/>
            </a:lvl8pPr>
            <a:lvl9pPr marL="4114800" lvl="8" indent="-330200" algn="l" rtl="0">
              <a:lnSpc>
                <a:spcPct val="90000"/>
              </a:lnSpc>
              <a:spcBef>
                <a:spcPts val="400"/>
              </a:spcBef>
              <a:spcAft>
                <a:spcPts val="0"/>
              </a:spcAft>
              <a:buClr>
                <a:schemeClr val="dk1"/>
              </a:buClr>
              <a:buSzPts val="1600"/>
              <a:buChar char="•"/>
              <a:defRPr/>
            </a:lvl9pPr>
          </a:lstStyle>
          <a:p>
            <a:endParaRPr/>
          </a:p>
        </p:txBody>
      </p:sp>
      <p:sp>
        <p:nvSpPr>
          <p:cNvPr id="87" name="Google Shape;87;p18"/>
          <p:cNvSpPr txBox="1">
            <a:spLocks noGrp="1"/>
          </p:cNvSpPr>
          <p:nvPr>
            <p:ph type="dt" idx="10"/>
          </p:nvPr>
        </p:nvSpPr>
        <p:spPr>
          <a:xfrm>
            <a:off x="628650" y="4767264"/>
            <a:ext cx="2057400" cy="273900"/>
          </a:xfrm>
          <a:prstGeom prst="rect">
            <a:avLst/>
          </a:prstGeom>
          <a:noFill/>
          <a:ln>
            <a:noFill/>
          </a:ln>
        </p:spPr>
        <p:txBody>
          <a:bodyPr spcFirstLastPara="1" wrap="square" lIns="81650" tIns="40825" rIns="81650" bIns="40825" anchor="ctr" anchorCtr="0">
            <a:noAutofit/>
          </a:bodyPr>
          <a:lstStyle>
            <a:lvl1pPr lvl="0" algn="l"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dirty="0"/>
          </a:p>
        </p:txBody>
      </p:sp>
      <p:sp>
        <p:nvSpPr>
          <p:cNvPr id="88" name="Google Shape;88;p18"/>
          <p:cNvSpPr txBox="1">
            <a:spLocks noGrp="1"/>
          </p:cNvSpPr>
          <p:nvPr>
            <p:ph type="ftr" idx="11"/>
          </p:nvPr>
        </p:nvSpPr>
        <p:spPr>
          <a:xfrm>
            <a:off x="3028950" y="4767264"/>
            <a:ext cx="3086100" cy="273900"/>
          </a:xfrm>
          <a:prstGeom prst="rect">
            <a:avLst/>
          </a:prstGeom>
          <a:noFill/>
          <a:ln>
            <a:noFill/>
          </a:ln>
        </p:spPr>
        <p:txBody>
          <a:bodyPr spcFirstLastPara="1" wrap="square" lIns="81650" tIns="40825" rIns="81650" bIns="40825" anchor="ctr" anchorCtr="0">
            <a:noAutofit/>
          </a:bodyPr>
          <a:lstStyle>
            <a:lvl1pPr lvl="0" algn="ctr"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dirty="0"/>
          </a:p>
        </p:txBody>
      </p:sp>
      <p:sp>
        <p:nvSpPr>
          <p:cNvPr id="89" name="Google Shape;89;p18"/>
          <p:cNvSpPr txBox="1">
            <a:spLocks noGrp="1"/>
          </p:cNvSpPr>
          <p:nvPr>
            <p:ph type="sldNum" idx="12"/>
          </p:nvPr>
        </p:nvSpPr>
        <p:spPr>
          <a:xfrm>
            <a:off x="6457951" y="4767264"/>
            <a:ext cx="2057400" cy="273900"/>
          </a:xfrm>
          <a:prstGeom prst="rect">
            <a:avLst/>
          </a:prstGeom>
          <a:noFill/>
          <a:ln>
            <a:noFill/>
          </a:ln>
        </p:spPr>
        <p:txBody>
          <a:bodyPr spcFirstLastPara="1" wrap="square" lIns="81650" tIns="40825" rIns="81650" bIns="4082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0"/>
        <p:cNvGrpSpPr/>
        <p:nvPr/>
      </p:nvGrpSpPr>
      <p:grpSpPr>
        <a:xfrm>
          <a:off x="0" y="0"/>
          <a:ext cx="0" cy="0"/>
          <a:chOff x="0" y="0"/>
          <a:chExt cx="0" cy="0"/>
        </a:xfrm>
      </p:grpSpPr>
      <p:sp>
        <p:nvSpPr>
          <p:cNvPr id="91" name="Google Shape;91;p19"/>
          <p:cNvSpPr txBox="1">
            <a:spLocks noGrp="1"/>
          </p:cNvSpPr>
          <p:nvPr>
            <p:ph type="title"/>
          </p:nvPr>
        </p:nvSpPr>
        <p:spPr>
          <a:xfrm>
            <a:off x="628650" y="273845"/>
            <a:ext cx="7886700" cy="994200"/>
          </a:xfrm>
          <a:prstGeom prst="rect">
            <a:avLst/>
          </a:prstGeom>
          <a:noFill/>
          <a:ln>
            <a:noFill/>
          </a:ln>
        </p:spPr>
        <p:txBody>
          <a:bodyPr spcFirstLastPara="1" wrap="square" lIns="81650" tIns="40825" rIns="81650" bIns="40825" anchor="ctr" anchorCtr="0">
            <a:noAutofit/>
          </a:bodyPr>
          <a:lstStyle>
            <a:lvl1pPr lvl="0" algn="l" rtl="0">
              <a:lnSpc>
                <a:spcPct val="90000"/>
              </a:lnSpc>
              <a:spcBef>
                <a:spcPts val="0"/>
              </a:spcBef>
              <a:spcAft>
                <a:spcPts val="0"/>
              </a:spcAft>
              <a:buClr>
                <a:schemeClr val="dk1"/>
              </a:buClr>
              <a:buSzPts val="1600"/>
              <a:buNone/>
              <a:defRPr/>
            </a:lvl1pPr>
            <a:lvl2pPr lvl="1" rtl="0">
              <a:spcBef>
                <a:spcPts val="0"/>
              </a:spcBef>
              <a:spcAft>
                <a:spcPts val="0"/>
              </a:spcAft>
              <a:buSzPts val="1300"/>
              <a:buNone/>
              <a:defRPr/>
            </a:lvl2pPr>
            <a:lvl3pPr lvl="2" rtl="0">
              <a:spcBef>
                <a:spcPts val="0"/>
              </a:spcBef>
              <a:spcAft>
                <a:spcPts val="0"/>
              </a:spcAft>
              <a:buSzPts val="1300"/>
              <a:buNone/>
              <a:defRPr/>
            </a:lvl3pPr>
            <a:lvl4pPr lvl="3" rtl="0">
              <a:spcBef>
                <a:spcPts val="0"/>
              </a:spcBef>
              <a:spcAft>
                <a:spcPts val="0"/>
              </a:spcAft>
              <a:buSzPts val="1300"/>
              <a:buNone/>
              <a:defRPr/>
            </a:lvl4pPr>
            <a:lvl5pPr lvl="4" rtl="0">
              <a:spcBef>
                <a:spcPts val="0"/>
              </a:spcBef>
              <a:spcAft>
                <a:spcPts val="0"/>
              </a:spcAft>
              <a:buSzPts val="1300"/>
              <a:buNone/>
              <a:defRPr/>
            </a:lvl5pPr>
            <a:lvl6pPr lvl="5" rtl="0">
              <a:spcBef>
                <a:spcPts val="0"/>
              </a:spcBef>
              <a:spcAft>
                <a:spcPts val="0"/>
              </a:spcAft>
              <a:buSzPts val="1300"/>
              <a:buNone/>
              <a:defRPr/>
            </a:lvl6pPr>
            <a:lvl7pPr lvl="6" rtl="0">
              <a:spcBef>
                <a:spcPts val="0"/>
              </a:spcBef>
              <a:spcAft>
                <a:spcPts val="0"/>
              </a:spcAft>
              <a:buSzPts val="1300"/>
              <a:buNone/>
              <a:defRPr/>
            </a:lvl7pPr>
            <a:lvl8pPr lvl="7" rtl="0">
              <a:spcBef>
                <a:spcPts val="0"/>
              </a:spcBef>
              <a:spcAft>
                <a:spcPts val="0"/>
              </a:spcAft>
              <a:buSzPts val="1300"/>
              <a:buNone/>
              <a:defRPr/>
            </a:lvl8pPr>
            <a:lvl9pPr lvl="8" rtl="0">
              <a:spcBef>
                <a:spcPts val="0"/>
              </a:spcBef>
              <a:spcAft>
                <a:spcPts val="0"/>
              </a:spcAft>
              <a:buSzPts val="1300"/>
              <a:buNone/>
              <a:defRPr/>
            </a:lvl9pPr>
          </a:lstStyle>
          <a:p>
            <a:endParaRPr/>
          </a:p>
        </p:txBody>
      </p:sp>
      <p:sp>
        <p:nvSpPr>
          <p:cNvPr id="92" name="Google Shape;92;p19"/>
          <p:cNvSpPr txBox="1">
            <a:spLocks noGrp="1"/>
          </p:cNvSpPr>
          <p:nvPr>
            <p:ph type="dt" idx="10"/>
          </p:nvPr>
        </p:nvSpPr>
        <p:spPr>
          <a:xfrm>
            <a:off x="628650" y="4767264"/>
            <a:ext cx="2057400" cy="273900"/>
          </a:xfrm>
          <a:prstGeom prst="rect">
            <a:avLst/>
          </a:prstGeom>
          <a:noFill/>
          <a:ln>
            <a:noFill/>
          </a:ln>
        </p:spPr>
        <p:txBody>
          <a:bodyPr spcFirstLastPara="1" wrap="square" lIns="81650" tIns="40825" rIns="81650" bIns="40825" anchor="ctr" anchorCtr="0">
            <a:noAutofit/>
          </a:bodyPr>
          <a:lstStyle>
            <a:lvl1pPr lvl="0" algn="l"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dirty="0"/>
          </a:p>
        </p:txBody>
      </p:sp>
      <p:sp>
        <p:nvSpPr>
          <p:cNvPr id="93" name="Google Shape;93;p19"/>
          <p:cNvSpPr txBox="1">
            <a:spLocks noGrp="1"/>
          </p:cNvSpPr>
          <p:nvPr>
            <p:ph type="ftr" idx="11"/>
          </p:nvPr>
        </p:nvSpPr>
        <p:spPr>
          <a:xfrm>
            <a:off x="3028950" y="4767264"/>
            <a:ext cx="3086100" cy="273900"/>
          </a:xfrm>
          <a:prstGeom prst="rect">
            <a:avLst/>
          </a:prstGeom>
          <a:noFill/>
          <a:ln>
            <a:noFill/>
          </a:ln>
        </p:spPr>
        <p:txBody>
          <a:bodyPr spcFirstLastPara="1" wrap="square" lIns="81650" tIns="40825" rIns="81650" bIns="40825" anchor="ctr" anchorCtr="0">
            <a:noAutofit/>
          </a:bodyPr>
          <a:lstStyle>
            <a:lvl1pPr lvl="0" algn="ctr"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dirty="0"/>
          </a:p>
        </p:txBody>
      </p:sp>
      <p:sp>
        <p:nvSpPr>
          <p:cNvPr id="94" name="Google Shape;94;p19"/>
          <p:cNvSpPr txBox="1">
            <a:spLocks noGrp="1"/>
          </p:cNvSpPr>
          <p:nvPr>
            <p:ph type="sldNum" idx="12"/>
          </p:nvPr>
        </p:nvSpPr>
        <p:spPr>
          <a:xfrm>
            <a:off x="6457951" y="4767264"/>
            <a:ext cx="2057400" cy="273900"/>
          </a:xfrm>
          <a:prstGeom prst="rect">
            <a:avLst/>
          </a:prstGeom>
          <a:noFill/>
          <a:ln>
            <a:noFill/>
          </a:ln>
        </p:spPr>
        <p:txBody>
          <a:bodyPr spcFirstLastPara="1" wrap="square" lIns="81650" tIns="40825" rIns="81650" bIns="4082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5"/>
        <p:cNvGrpSpPr/>
        <p:nvPr/>
      </p:nvGrpSpPr>
      <p:grpSpPr>
        <a:xfrm>
          <a:off x="0" y="0"/>
          <a:ext cx="0" cy="0"/>
          <a:chOff x="0" y="0"/>
          <a:chExt cx="0" cy="0"/>
        </a:xfrm>
      </p:grpSpPr>
      <p:sp>
        <p:nvSpPr>
          <p:cNvPr id="96" name="Google Shape;96;p20"/>
          <p:cNvSpPr txBox="1">
            <a:spLocks noGrp="1"/>
          </p:cNvSpPr>
          <p:nvPr>
            <p:ph type="dt" idx="10"/>
          </p:nvPr>
        </p:nvSpPr>
        <p:spPr>
          <a:xfrm>
            <a:off x="628650" y="4767264"/>
            <a:ext cx="2057400" cy="273900"/>
          </a:xfrm>
          <a:prstGeom prst="rect">
            <a:avLst/>
          </a:prstGeom>
          <a:noFill/>
          <a:ln>
            <a:noFill/>
          </a:ln>
        </p:spPr>
        <p:txBody>
          <a:bodyPr spcFirstLastPara="1" wrap="square" lIns="81650" tIns="40825" rIns="81650" bIns="40825" anchor="ctr" anchorCtr="0">
            <a:noAutofit/>
          </a:bodyPr>
          <a:lstStyle>
            <a:lvl1pPr lvl="0" algn="l"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dirty="0"/>
          </a:p>
        </p:txBody>
      </p:sp>
      <p:sp>
        <p:nvSpPr>
          <p:cNvPr id="97" name="Google Shape;97;p20"/>
          <p:cNvSpPr txBox="1">
            <a:spLocks noGrp="1"/>
          </p:cNvSpPr>
          <p:nvPr>
            <p:ph type="ftr" idx="11"/>
          </p:nvPr>
        </p:nvSpPr>
        <p:spPr>
          <a:xfrm>
            <a:off x="3028950" y="4767264"/>
            <a:ext cx="3086100" cy="273900"/>
          </a:xfrm>
          <a:prstGeom prst="rect">
            <a:avLst/>
          </a:prstGeom>
          <a:noFill/>
          <a:ln>
            <a:noFill/>
          </a:ln>
        </p:spPr>
        <p:txBody>
          <a:bodyPr spcFirstLastPara="1" wrap="square" lIns="81650" tIns="40825" rIns="81650" bIns="40825" anchor="ctr" anchorCtr="0">
            <a:noAutofit/>
          </a:bodyPr>
          <a:lstStyle>
            <a:lvl1pPr lvl="0" algn="ctr"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dirty="0"/>
          </a:p>
        </p:txBody>
      </p:sp>
      <p:sp>
        <p:nvSpPr>
          <p:cNvPr id="98" name="Google Shape;98;p20"/>
          <p:cNvSpPr txBox="1">
            <a:spLocks noGrp="1"/>
          </p:cNvSpPr>
          <p:nvPr>
            <p:ph type="sldNum" idx="12"/>
          </p:nvPr>
        </p:nvSpPr>
        <p:spPr>
          <a:xfrm>
            <a:off x="6457951" y="4767264"/>
            <a:ext cx="2057400" cy="273900"/>
          </a:xfrm>
          <a:prstGeom prst="rect">
            <a:avLst/>
          </a:prstGeom>
          <a:noFill/>
          <a:ln>
            <a:noFill/>
          </a:ln>
        </p:spPr>
        <p:txBody>
          <a:bodyPr spcFirstLastPara="1" wrap="square" lIns="81650" tIns="40825" rIns="81650" bIns="4082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99"/>
        <p:cNvGrpSpPr/>
        <p:nvPr/>
      </p:nvGrpSpPr>
      <p:grpSpPr>
        <a:xfrm>
          <a:off x="0" y="0"/>
          <a:ext cx="0" cy="0"/>
          <a:chOff x="0" y="0"/>
          <a:chExt cx="0" cy="0"/>
        </a:xfrm>
      </p:grpSpPr>
      <p:sp>
        <p:nvSpPr>
          <p:cNvPr id="100" name="Google Shape;100;p21"/>
          <p:cNvSpPr txBox="1">
            <a:spLocks noGrp="1"/>
          </p:cNvSpPr>
          <p:nvPr>
            <p:ph type="title"/>
          </p:nvPr>
        </p:nvSpPr>
        <p:spPr>
          <a:xfrm>
            <a:off x="629841" y="342900"/>
            <a:ext cx="2949300" cy="1200300"/>
          </a:xfrm>
          <a:prstGeom prst="rect">
            <a:avLst/>
          </a:prstGeom>
          <a:noFill/>
          <a:ln>
            <a:noFill/>
          </a:ln>
        </p:spPr>
        <p:txBody>
          <a:bodyPr spcFirstLastPara="1" wrap="square" lIns="81650" tIns="40825" rIns="81650" bIns="40825" anchor="b" anchorCtr="0">
            <a:noAutofit/>
          </a:bodyPr>
          <a:lstStyle>
            <a:lvl1pPr lvl="0" algn="l" rtl="0">
              <a:lnSpc>
                <a:spcPct val="90000"/>
              </a:lnSpc>
              <a:spcBef>
                <a:spcPts val="0"/>
              </a:spcBef>
              <a:spcAft>
                <a:spcPts val="0"/>
              </a:spcAft>
              <a:buClr>
                <a:schemeClr val="dk1"/>
              </a:buClr>
              <a:buSzPts val="2900"/>
              <a:buFont typeface="Calibri"/>
              <a:buNone/>
              <a:defRPr sz="2900"/>
            </a:lvl1pPr>
            <a:lvl2pPr lvl="1" rtl="0">
              <a:spcBef>
                <a:spcPts val="0"/>
              </a:spcBef>
              <a:spcAft>
                <a:spcPts val="0"/>
              </a:spcAft>
              <a:buSzPts val="1300"/>
              <a:buNone/>
              <a:defRPr/>
            </a:lvl2pPr>
            <a:lvl3pPr lvl="2" rtl="0">
              <a:spcBef>
                <a:spcPts val="0"/>
              </a:spcBef>
              <a:spcAft>
                <a:spcPts val="0"/>
              </a:spcAft>
              <a:buSzPts val="1300"/>
              <a:buNone/>
              <a:defRPr/>
            </a:lvl3pPr>
            <a:lvl4pPr lvl="3" rtl="0">
              <a:spcBef>
                <a:spcPts val="0"/>
              </a:spcBef>
              <a:spcAft>
                <a:spcPts val="0"/>
              </a:spcAft>
              <a:buSzPts val="1300"/>
              <a:buNone/>
              <a:defRPr/>
            </a:lvl4pPr>
            <a:lvl5pPr lvl="4" rtl="0">
              <a:spcBef>
                <a:spcPts val="0"/>
              </a:spcBef>
              <a:spcAft>
                <a:spcPts val="0"/>
              </a:spcAft>
              <a:buSzPts val="1300"/>
              <a:buNone/>
              <a:defRPr/>
            </a:lvl5pPr>
            <a:lvl6pPr lvl="5" rtl="0">
              <a:spcBef>
                <a:spcPts val="0"/>
              </a:spcBef>
              <a:spcAft>
                <a:spcPts val="0"/>
              </a:spcAft>
              <a:buSzPts val="1300"/>
              <a:buNone/>
              <a:defRPr/>
            </a:lvl6pPr>
            <a:lvl7pPr lvl="6" rtl="0">
              <a:spcBef>
                <a:spcPts val="0"/>
              </a:spcBef>
              <a:spcAft>
                <a:spcPts val="0"/>
              </a:spcAft>
              <a:buSzPts val="1300"/>
              <a:buNone/>
              <a:defRPr/>
            </a:lvl7pPr>
            <a:lvl8pPr lvl="7" rtl="0">
              <a:spcBef>
                <a:spcPts val="0"/>
              </a:spcBef>
              <a:spcAft>
                <a:spcPts val="0"/>
              </a:spcAft>
              <a:buSzPts val="1300"/>
              <a:buNone/>
              <a:defRPr/>
            </a:lvl8pPr>
            <a:lvl9pPr lvl="8" rtl="0">
              <a:spcBef>
                <a:spcPts val="0"/>
              </a:spcBef>
              <a:spcAft>
                <a:spcPts val="0"/>
              </a:spcAft>
              <a:buSzPts val="1300"/>
              <a:buNone/>
              <a:defRPr/>
            </a:lvl9pPr>
          </a:lstStyle>
          <a:p>
            <a:endParaRPr/>
          </a:p>
        </p:txBody>
      </p:sp>
      <p:sp>
        <p:nvSpPr>
          <p:cNvPr id="101" name="Google Shape;101;p21"/>
          <p:cNvSpPr txBox="1">
            <a:spLocks noGrp="1"/>
          </p:cNvSpPr>
          <p:nvPr>
            <p:ph type="body" idx="1"/>
          </p:nvPr>
        </p:nvSpPr>
        <p:spPr>
          <a:xfrm>
            <a:off x="3887391" y="740570"/>
            <a:ext cx="4629300" cy="3655200"/>
          </a:xfrm>
          <a:prstGeom prst="rect">
            <a:avLst/>
          </a:prstGeom>
          <a:noFill/>
          <a:ln>
            <a:noFill/>
          </a:ln>
        </p:spPr>
        <p:txBody>
          <a:bodyPr spcFirstLastPara="1" wrap="square" lIns="81650" tIns="40825" rIns="81650" bIns="40825" anchor="t" anchorCtr="0">
            <a:noAutofit/>
          </a:bodyPr>
          <a:lstStyle>
            <a:lvl1pPr marL="457200" lvl="0" indent="-412750" algn="l" rtl="0">
              <a:lnSpc>
                <a:spcPct val="90000"/>
              </a:lnSpc>
              <a:spcBef>
                <a:spcPts val="900"/>
              </a:spcBef>
              <a:spcAft>
                <a:spcPts val="0"/>
              </a:spcAft>
              <a:buClr>
                <a:schemeClr val="dk1"/>
              </a:buClr>
              <a:buSzPts val="2900"/>
              <a:buChar char="•"/>
              <a:defRPr sz="2900"/>
            </a:lvl1pPr>
            <a:lvl2pPr marL="914400" lvl="1" indent="-387350" algn="l" rtl="0">
              <a:lnSpc>
                <a:spcPct val="90000"/>
              </a:lnSpc>
              <a:spcBef>
                <a:spcPts val="400"/>
              </a:spcBef>
              <a:spcAft>
                <a:spcPts val="0"/>
              </a:spcAft>
              <a:buClr>
                <a:schemeClr val="dk1"/>
              </a:buClr>
              <a:buSzPts val="2500"/>
              <a:buChar char="•"/>
              <a:defRPr sz="2500"/>
            </a:lvl2pPr>
            <a:lvl3pPr marL="1371600" lvl="2" indent="-361950" algn="l" rtl="0">
              <a:lnSpc>
                <a:spcPct val="90000"/>
              </a:lnSpc>
              <a:spcBef>
                <a:spcPts val="400"/>
              </a:spcBef>
              <a:spcAft>
                <a:spcPts val="0"/>
              </a:spcAft>
              <a:buClr>
                <a:schemeClr val="dk1"/>
              </a:buClr>
              <a:buSzPts val="2100"/>
              <a:buChar char="•"/>
              <a:defRPr sz="21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42900" algn="l" rtl="0">
              <a:lnSpc>
                <a:spcPct val="90000"/>
              </a:lnSpc>
              <a:spcBef>
                <a:spcPts val="400"/>
              </a:spcBef>
              <a:spcAft>
                <a:spcPts val="0"/>
              </a:spcAft>
              <a:buClr>
                <a:schemeClr val="dk1"/>
              </a:buClr>
              <a:buSzPts val="1800"/>
              <a:buChar char="•"/>
              <a:defRPr sz="1800"/>
            </a:lvl6pPr>
            <a:lvl7pPr marL="3200400" lvl="6" indent="-342900" algn="l" rtl="0">
              <a:lnSpc>
                <a:spcPct val="90000"/>
              </a:lnSpc>
              <a:spcBef>
                <a:spcPts val="400"/>
              </a:spcBef>
              <a:spcAft>
                <a:spcPts val="0"/>
              </a:spcAft>
              <a:buClr>
                <a:schemeClr val="dk1"/>
              </a:buClr>
              <a:buSzPts val="1800"/>
              <a:buChar char="•"/>
              <a:defRPr sz="1800"/>
            </a:lvl7pPr>
            <a:lvl8pPr marL="3657600" lvl="7" indent="-342900" algn="l" rtl="0">
              <a:lnSpc>
                <a:spcPct val="90000"/>
              </a:lnSpc>
              <a:spcBef>
                <a:spcPts val="400"/>
              </a:spcBef>
              <a:spcAft>
                <a:spcPts val="0"/>
              </a:spcAft>
              <a:buClr>
                <a:schemeClr val="dk1"/>
              </a:buClr>
              <a:buSzPts val="1800"/>
              <a:buChar char="•"/>
              <a:defRPr sz="1800"/>
            </a:lvl8pPr>
            <a:lvl9pPr marL="4114800" lvl="8" indent="-342900" algn="l" rtl="0">
              <a:lnSpc>
                <a:spcPct val="90000"/>
              </a:lnSpc>
              <a:spcBef>
                <a:spcPts val="400"/>
              </a:spcBef>
              <a:spcAft>
                <a:spcPts val="0"/>
              </a:spcAft>
              <a:buClr>
                <a:schemeClr val="dk1"/>
              </a:buClr>
              <a:buSzPts val="1800"/>
              <a:buChar char="•"/>
              <a:defRPr sz="1800"/>
            </a:lvl9pPr>
          </a:lstStyle>
          <a:p>
            <a:endParaRPr/>
          </a:p>
        </p:txBody>
      </p:sp>
      <p:sp>
        <p:nvSpPr>
          <p:cNvPr id="102" name="Google Shape;102;p21"/>
          <p:cNvSpPr txBox="1">
            <a:spLocks noGrp="1"/>
          </p:cNvSpPr>
          <p:nvPr>
            <p:ph type="body" idx="2"/>
          </p:nvPr>
        </p:nvSpPr>
        <p:spPr>
          <a:xfrm>
            <a:off x="629841" y="1543050"/>
            <a:ext cx="2949300" cy="2858700"/>
          </a:xfrm>
          <a:prstGeom prst="rect">
            <a:avLst/>
          </a:prstGeom>
          <a:noFill/>
          <a:ln>
            <a:noFill/>
          </a:ln>
        </p:spPr>
        <p:txBody>
          <a:bodyPr spcFirstLastPara="1" wrap="square" lIns="81650" tIns="40825" rIns="81650" bIns="40825" anchor="t" anchorCtr="0">
            <a:noAutofit/>
          </a:bodyPr>
          <a:lstStyle>
            <a:lvl1pPr marL="457200" lvl="0" indent="-228600" algn="l" rtl="0">
              <a:lnSpc>
                <a:spcPct val="90000"/>
              </a:lnSpc>
              <a:spcBef>
                <a:spcPts val="900"/>
              </a:spcBef>
              <a:spcAft>
                <a:spcPts val="0"/>
              </a:spcAft>
              <a:buClr>
                <a:schemeClr val="dk1"/>
              </a:buClr>
              <a:buSzPts val="1400"/>
              <a:buNone/>
              <a:defRPr sz="1400"/>
            </a:lvl1pPr>
            <a:lvl2pPr marL="914400" lvl="1" indent="-228600" algn="l" rtl="0">
              <a:lnSpc>
                <a:spcPct val="90000"/>
              </a:lnSpc>
              <a:spcBef>
                <a:spcPts val="400"/>
              </a:spcBef>
              <a:spcAft>
                <a:spcPts val="0"/>
              </a:spcAft>
              <a:buClr>
                <a:schemeClr val="dk1"/>
              </a:buClr>
              <a:buSzPts val="1300"/>
              <a:buNone/>
              <a:defRPr sz="1300"/>
            </a:lvl2pPr>
            <a:lvl3pPr marL="1371600" lvl="2" indent="-228600" algn="l" rtl="0">
              <a:lnSpc>
                <a:spcPct val="90000"/>
              </a:lnSpc>
              <a:spcBef>
                <a:spcPts val="400"/>
              </a:spcBef>
              <a:spcAft>
                <a:spcPts val="0"/>
              </a:spcAft>
              <a:buClr>
                <a:schemeClr val="dk1"/>
              </a:buClr>
              <a:buSzPts val="1100"/>
              <a:buNone/>
              <a:defRPr sz="1100"/>
            </a:lvl3pPr>
            <a:lvl4pPr marL="1828800" lvl="3" indent="-228600" algn="l" rtl="0">
              <a:lnSpc>
                <a:spcPct val="90000"/>
              </a:lnSpc>
              <a:spcBef>
                <a:spcPts val="400"/>
              </a:spcBef>
              <a:spcAft>
                <a:spcPts val="0"/>
              </a:spcAft>
              <a:buClr>
                <a:schemeClr val="dk1"/>
              </a:buClr>
              <a:buSzPts val="900"/>
              <a:buNone/>
              <a:defRPr sz="900"/>
            </a:lvl4pPr>
            <a:lvl5pPr marL="2286000" lvl="4" indent="-228600" algn="l" rtl="0">
              <a:lnSpc>
                <a:spcPct val="90000"/>
              </a:lnSpc>
              <a:spcBef>
                <a:spcPts val="400"/>
              </a:spcBef>
              <a:spcAft>
                <a:spcPts val="0"/>
              </a:spcAft>
              <a:buClr>
                <a:schemeClr val="dk1"/>
              </a:buClr>
              <a:buSzPts val="900"/>
              <a:buNone/>
              <a:defRPr sz="900"/>
            </a:lvl5pPr>
            <a:lvl6pPr marL="2743200" lvl="5" indent="-228600" algn="l" rtl="0">
              <a:lnSpc>
                <a:spcPct val="90000"/>
              </a:lnSpc>
              <a:spcBef>
                <a:spcPts val="400"/>
              </a:spcBef>
              <a:spcAft>
                <a:spcPts val="0"/>
              </a:spcAft>
              <a:buClr>
                <a:schemeClr val="dk1"/>
              </a:buClr>
              <a:buSzPts val="900"/>
              <a:buNone/>
              <a:defRPr sz="900"/>
            </a:lvl6pPr>
            <a:lvl7pPr marL="3200400" lvl="6" indent="-228600" algn="l" rtl="0">
              <a:lnSpc>
                <a:spcPct val="90000"/>
              </a:lnSpc>
              <a:spcBef>
                <a:spcPts val="400"/>
              </a:spcBef>
              <a:spcAft>
                <a:spcPts val="0"/>
              </a:spcAft>
              <a:buClr>
                <a:schemeClr val="dk1"/>
              </a:buClr>
              <a:buSzPts val="900"/>
              <a:buNone/>
              <a:defRPr sz="900"/>
            </a:lvl7pPr>
            <a:lvl8pPr marL="3657600" lvl="7" indent="-228600" algn="l" rtl="0">
              <a:lnSpc>
                <a:spcPct val="90000"/>
              </a:lnSpc>
              <a:spcBef>
                <a:spcPts val="400"/>
              </a:spcBef>
              <a:spcAft>
                <a:spcPts val="0"/>
              </a:spcAft>
              <a:buClr>
                <a:schemeClr val="dk1"/>
              </a:buClr>
              <a:buSzPts val="900"/>
              <a:buNone/>
              <a:defRPr sz="900"/>
            </a:lvl8pPr>
            <a:lvl9pPr marL="4114800" lvl="8" indent="-228600" algn="l" rtl="0">
              <a:lnSpc>
                <a:spcPct val="90000"/>
              </a:lnSpc>
              <a:spcBef>
                <a:spcPts val="400"/>
              </a:spcBef>
              <a:spcAft>
                <a:spcPts val="0"/>
              </a:spcAft>
              <a:buClr>
                <a:schemeClr val="dk1"/>
              </a:buClr>
              <a:buSzPts val="900"/>
              <a:buNone/>
              <a:defRPr sz="900"/>
            </a:lvl9pPr>
          </a:lstStyle>
          <a:p>
            <a:endParaRPr/>
          </a:p>
        </p:txBody>
      </p:sp>
      <p:sp>
        <p:nvSpPr>
          <p:cNvPr id="103" name="Google Shape;103;p21"/>
          <p:cNvSpPr txBox="1">
            <a:spLocks noGrp="1"/>
          </p:cNvSpPr>
          <p:nvPr>
            <p:ph type="dt" idx="10"/>
          </p:nvPr>
        </p:nvSpPr>
        <p:spPr>
          <a:xfrm>
            <a:off x="628650" y="4767264"/>
            <a:ext cx="2057400" cy="273900"/>
          </a:xfrm>
          <a:prstGeom prst="rect">
            <a:avLst/>
          </a:prstGeom>
          <a:noFill/>
          <a:ln>
            <a:noFill/>
          </a:ln>
        </p:spPr>
        <p:txBody>
          <a:bodyPr spcFirstLastPara="1" wrap="square" lIns="81650" tIns="40825" rIns="81650" bIns="40825" anchor="ctr" anchorCtr="0">
            <a:noAutofit/>
          </a:bodyPr>
          <a:lstStyle>
            <a:lvl1pPr lvl="0" algn="l"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dirty="0"/>
          </a:p>
        </p:txBody>
      </p:sp>
      <p:sp>
        <p:nvSpPr>
          <p:cNvPr id="104" name="Google Shape;104;p21"/>
          <p:cNvSpPr txBox="1">
            <a:spLocks noGrp="1"/>
          </p:cNvSpPr>
          <p:nvPr>
            <p:ph type="ftr" idx="11"/>
          </p:nvPr>
        </p:nvSpPr>
        <p:spPr>
          <a:xfrm>
            <a:off x="3028950" y="4767264"/>
            <a:ext cx="3086100" cy="273900"/>
          </a:xfrm>
          <a:prstGeom prst="rect">
            <a:avLst/>
          </a:prstGeom>
          <a:noFill/>
          <a:ln>
            <a:noFill/>
          </a:ln>
        </p:spPr>
        <p:txBody>
          <a:bodyPr spcFirstLastPara="1" wrap="square" lIns="81650" tIns="40825" rIns="81650" bIns="40825" anchor="ctr" anchorCtr="0">
            <a:noAutofit/>
          </a:bodyPr>
          <a:lstStyle>
            <a:lvl1pPr lvl="0" algn="ctr"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dirty="0"/>
          </a:p>
        </p:txBody>
      </p:sp>
      <p:sp>
        <p:nvSpPr>
          <p:cNvPr id="105" name="Google Shape;105;p21"/>
          <p:cNvSpPr txBox="1">
            <a:spLocks noGrp="1"/>
          </p:cNvSpPr>
          <p:nvPr>
            <p:ph type="sldNum" idx="12"/>
          </p:nvPr>
        </p:nvSpPr>
        <p:spPr>
          <a:xfrm>
            <a:off x="6457951" y="4767264"/>
            <a:ext cx="2057400" cy="273900"/>
          </a:xfrm>
          <a:prstGeom prst="rect">
            <a:avLst/>
          </a:prstGeom>
          <a:noFill/>
          <a:ln>
            <a:noFill/>
          </a:ln>
        </p:spPr>
        <p:txBody>
          <a:bodyPr spcFirstLastPara="1" wrap="square" lIns="81650" tIns="40825" rIns="81650" bIns="4082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06"/>
        <p:cNvGrpSpPr/>
        <p:nvPr/>
      </p:nvGrpSpPr>
      <p:grpSpPr>
        <a:xfrm>
          <a:off x="0" y="0"/>
          <a:ext cx="0" cy="0"/>
          <a:chOff x="0" y="0"/>
          <a:chExt cx="0" cy="0"/>
        </a:xfrm>
      </p:grpSpPr>
      <p:sp>
        <p:nvSpPr>
          <p:cNvPr id="107" name="Google Shape;107;p22"/>
          <p:cNvSpPr txBox="1">
            <a:spLocks noGrp="1"/>
          </p:cNvSpPr>
          <p:nvPr>
            <p:ph type="title"/>
          </p:nvPr>
        </p:nvSpPr>
        <p:spPr>
          <a:xfrm>
            <a:off x="629841" y="342900"/>
            <a:ext cx="2949300" cy="1200300"/>
          </a:xfrm>
          <a:prstGeom prst="rect">
            <a:avLst/>
          </a:prstGeom>
          <a:noFill/>
          <a:ln>
            <a:noFill/>
          </a:ln>
        </p:spPr>
        <p:txBody>
          <a:bodyPr spcFirstLastPara="1" wrap="square" lIns="81650" tIns="40825" rIns="81650" bIns="40825" anchor="b" anchorCtr="0">
            <a:noAutofit/>
          </a:bodyPr>
          <a:lstStyle>
            <a:lvl1pPr lvl="0" algn="l" rtl="0">
              <a:lnSpc>
                <a:spcPct val="90000"/>
              </a:lnSpc>
              <a:spcBef>
                <a:spcPts val="0"/>
              </a:spcBef>
              <a:spcAft>
                <a:spcPts val="0"/>
              </a:spcAft>
              <a:buClr>
                <a:schemeClr val="dk1"/>
              </a:buClr>
              <a:buSzPts val="2900"/>
              <a:buFont typeface="Calibri"/>
              <a:buNone/>
              <a:defRPr sz="2900"/>
            </a:lvl1pPr>
            <a:lvl2pPr lvl="1" rtl="0">
              <a:spcBef>
                <a:spcPts val="0"/>
              </a:spcBef>
              <a:spcAft>
                <a:spcPts val="0"/>
              </a:spcAft>
              <a:buSzPts val="1300"/>
              <a:buNone/>
              <a:defRPr/>
            </a:lvl2pPr>
            <a:lvl3pPr lvl="2" rtl="0">
              <a:spcBef>
                <a:spcPts val="0"/>
              </a:spcBef>
              <a:spcAft>
                <a:spcPts val="0"/>
              </a:spcAft>
              <a:buSzPts val="1300"/>
              <a:buNone/>
              <a:defRPr/>
            </a:lvl3pPr>
            <a:lvl4pPr lvl="3" rtl="0">
              <a:spcBef>
                <a:spcPts val="0"/>
              </a:spcBef>
              <a:spcAft>
                <a:spcPts val="0"/>
              </a:spcAft>
              <a:buSzPts val="1300"/>
              <a:buNone/>
              <a:defRPr/>
            </a:lvl4pPr>
            <a:lvl5pPr lvl="4" rtl="0">
              <a:spcBef>
                <a:spcPts val="0"/>
              </a:spcBef>
              <a:spcAft>
                <a:spcPts val="0"/>
              </a:spcAft>
              <a:buSzPts val="1300"/>
              <a:buNone/>
              <a:defRPr/>
            </a:lvl5pPr>
            <a:lvl6pPr lvl="5" rtl="0">
              <a:spcBef>
                <a:spcPts val="0"/>
              </a:spcBef>
              <a:spcAft>
                <a:spcPts val="0"/>
              </a:spcAft>
              <a:buSzPts val="1300"/>
              <a:buNone/>
              <a:defRPr/>
            </a:lvl6pPr>
            <a:lvl7pPr lvl="6" rtl="0">
              <a:spcBef>
                <a:spcPts val="0"/>
              </a:spcBef>
              <a:spcAft>
                <a:spcPts val="0"/>
              </a:spcAft>
              <a:buSzPts val="1300"/>
              <a:buNone/>
              <a:defRPr/>
            </a:lvl7pPr>
            <a:lvl8pPr lvl="7" rtl="0">
              <a:spcBef>
                <a:spcPts val="0"/>
              </a:spcBef>
              <a:spcAft>
                <a:spcPts val="0"/>
              </a:spcAft>
              <a:buSzPts val="1300"/>
              <a:buNone/>
              <a:defRPr/>
            </a:lvl8pPr>
            <a:lvl9pPr lvl="8" rtl="0">
              <a:spcBef>
                <a:spcPts val="0"/>
              </a:spcBef>
              <a:spcAft>
                <a:spcPts val="0"/>
              </a:spcAft>
              <a:buSzPts val="1300"/>
              <a:buNone/>
              <a:defRPr/>
            </a:lvl9pPr>
          </a:lstStyle>
          <a:p>
            <a:endParaRPr/>
          </a:p>
        </p:txBody>
      </p:sp>
      <p:sp>
        <p:nvSpPr>
          <p:cNvPr id="108" name="Google Shape;108;p22"/>
          <p:cNvSpPr>
            <a:spLocks noGrp="1"/>
          </p:cNvSpPr>
          <p:nvPr>
            <p:ph type="pic" idx="2"/>
          </p:nvPr>
        </p:nvSpPr>
        <p:spPr>
          <a:xfrm>
            <a:off x="3887391" y="740570"/>
            <a:ext cx="4629300" cy="3655200"/>
          </a:xfrm>
          <a:prstGeom prst="rect">
            <a:avLst/>
          </a:prstGeom>
          <a:noFill/>
          <a:ln>
            <a:noFill/>
          </a:ln>
        </p:spPr>
        <p:txBody>
          <a:bodyPr spcFirstLastPara="1" wrap="square" lIns="81650" tIns="40825" rIns="81650" bIns="40825" anchor="t" anchorCtr="0">
            <a:noAutofit/>
          </a:bodyPr>
          <a:lstStyle>
            <a:lvl1pPr marR="0" lvl="0" algn="l" rtl="0">
              <a:lnSpc>
                <a:spcPct val="90000"/>
              </a:lnSpc>
              <a:spcBef>
                <a:spcPts val="900"/>
              </a:spcBef>
              <a:spcAft>
                <a:spcPts val="0"/>
              </a:spcAft>
              <a:buClr>
                <a:schemeClr val="dk1"/>
              </a:buClr>
              <a:buSzPts val="2900"/>
              <a:buFont typeface="Arial"/>
              <a:buNone/>
              <a:defRPr sz="2900" b="0" i="0" u="none" strike="noStrike" cap="none">
                <a:solidFill>
                  <a:schemeClr val="dk1"/>
                </a:solidFill>
                <a:latin typeface="Calibri"/>
                <a:ea typeface="Calibri"/>
                <a:cs typeface="Calibri"/>
                <a:sym typeface="Calibri"/>
              </a:defRPr>
            </a:lvl1pPr>
            <a:lvl2pPr marR="0" lvl="1" algn="l" rtl="0">
              <a:lnSpc>
                <a:spcPct val="90000"/>
              </a:lnSpc>
              <a:spcBef>
                <a:spcPts val="40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2pPr>
            <a:lvl3pPr marR="0" lvl="2" algn="l" rtl="0">
              <a:lnSpc>
                <a:spcPct val="90000"/>
              </a:lnSpc>
              <a:spcBef>
                <a:spcPts val="4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3pPr>
            <a:lvl4pPr marR="0" lvl="3"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R="0" lvl="4"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5pPr>
            <a:lvl6pPr marR="0" lvl="5"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6pPr>
            <a:lvl7pPr marR="0" lvl="6"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7pPr>
            <a:lvl8pPr marR="0" lvl="7"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8pPr>
            <a:lvl9pPr marR="0" lvl="8"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109" name="Google Shape;109;p22"/>
          <p:cNvSpPr txBox="1">
            <a:spLocks noGrp="1"/>
          </p:cNvSpPr>
          <p:nvPr>
            <p:ph type="body" idx="1"/>
          </p:nvPr>
        </p:nvSpPr>
        <p:spPr>
          <a:xfrm>
            <a:off x="629841" y="1543050"/>
            <a:ext cx="2949300" cy="2858700"/>
          </a:xfrm>
          <a:prstGeom prst="rect">
            <a:avLst/>
          </a:prstGeom>
          <a:noFill/>
          <a:ln>
            <a:noFill/>
          </a:ln>
        </p:spPr>
        <p:txBody>
          <a:bodyPr spcFirstLastPara="1" wrap="square" lIns="81650" tIns="40825" rIns="81650" bIns="40825" anchor="t" anchorCtr="0">
            <a:noAutofit/>
          </a:bodyPr>
          <a:lstStyle>
            <a:lvl1pPr marL="457200" lvl="0" indent="-228600" algn="l" rtl="0">
              <a:lnSpc>
                <a:spcPct val="90000"/>
              </a:lnSpc>
              <a:spcBef>
                <a:spcPts val="900"/>
              </a:spcBef>
              <a:spcAft>
                <a:spcPts val="0"/>
              </a:spcAft>
              <a:buClr>
                <a:schemeClr val="dk1"/>
              </a:buClr>
              <a:buSzPts val="1400"/>
              <a:buNone/>
              <a:defRPr sz="1400"/>
            </a:lvl1pPr>
            <a:lvl2pPr marL="914400" lvl="1" indent="-228600" algn="l" rtl="0">
              <a:lnSpc>
                <a:spcPct val="90000"/>
              </a:lnSpc>
              <a:spcBef>
                <a:spcPts val="400"/>
              </a:spcBef>
              <a:spcAft>
                <a:spcPts val="0"/>
              </a:spcAft>
              <a:buClr>
                <a:schemeClr val="dk1"/>
              </a:buClr>
              <a:buSzPts val="1300"/>
              <a:buNone/>
              <a:defRPr sz="1300"/>
            </a:lvl2pPr>
            <a:lvl3pPr marL="1371600" lvl="2" indent="-228600" algn="l" rtl="0">
              <a:lnSpc>
                <a:spcPct val="90000"/>
              </a:lnSpc>
              <a:spcBef>
                <a:spcPts val="400"/>
              </a:spcBef>
              <a:spcAft>
                <a:spcPts val="0"/>
              </a:spcAft>
              <a:buClr>
                <a:schemeClr val="dk1"/>
              </a:buClr>
              <a:buSzPts val="1100"/>
              <a:buNone/>
              <a:defRPr sz="1100"/>
            </a:lvl3pPr>
            <a:lvl4pPr marL="1828800" lvl="3" indent="-228600" algn="l" rtl="0">
              <a:lnSpc>
                <a:spcPct val="90000"/>
              </a:lnSpc>
              <a:spcBef>
                <a:spcPts val="400"/>
              </a:spcBef>
              <a:spcAft>
                <a:spcPts val="0"/>
              </a:spcAft>
              <a:buClr>
                <a:schemeClr val="dk1"/>
              </a:buClr>
              <a:buSzPts val="900"/>
              <a:buNone/>
              <a:defRPr sz="900"/>
            </a:lvl4pPr>
            <a:lvl5pPr marL="2286000" lvl="4" indent="-228600" algn="l" rtl="0">
              <a:lnSpc>
                <a:spcPct val="90000"/>
              </a:lnSpc>
              <a:spcBef>
                <a:spcPts val="400"/>
              </a:spcBef>
              <a:spcAft>
                <a:spcPts val="0"/>
              </a:spcAft>
              <a:buClr>
                <a:schemeClr val="dk1"/>
              </a:buClr>
              <a:buSzPts val="900"/>
              <a:buNone/>
              <a:defRPr sz="900"/>
            </a:lvl5pPr>
            <a:lvl6pPr marL="2743200" lvl="5" indent="-228600" algn="l" rtl="0">
              <a:lnSpc>
                <a:spcPct val="90000"/>
              </a:lnSpc>
              <a:spcBef>
                <a:spcPts val="400"/>
              </a:spcBef>
              <a:spcAft>
                <a:spcPts val="0"/>
              </a:spcAft>
              <a:buClr>
                <a:schemeClr val="dk1"/>
              </a:buClr>
              <a:buSzPts val="900"/>
              <a:buNone/>
              <a:defRPr sz="900"/>
            </a:lvl6pPr>
            <a:lvl7pPr marL="3200400" lvl="6" indent="-228600" algn="l" rtl="0">
              <a:lnSpc>
                <a:spcPct val="90000"/>
              </a:lnSpc>
              <a:spcBef>
                <a:spcPts val="400"/>
              </a:spcBef>
              <a:spcAft>
                <a:spcPts val="0"/>
              </a:spcAft>
              <a:buClr>
                <a:schemeClr val="dk1"/>
              </a:buClr>
              <a:buSzPts val="900"/>
              <a:buNone/>
              <a:defRPr sz="900"/>
            </a:lvl7pPr>
            <a:lvl8pPr marL="3657600" lvl="7" indent="-228600" algn="l" rtl="0">
              <a:lnSpc>
                <a:spcPct val="90000"/>
              </a:lnSpc>
              <a:spcBef>
                <a:spcPts val="400"/>
              </a:spcBef>
              <a:spcAft>
                <a:spcPts val="0"/>
              </a:spcAft>
              <a:buClr>
                <a:schemeClr val="dk1"/>
              </a:buClr>
              <a:buSzPts val="900"/>
              <a:buNone/>
              <a:defRPr sz="900"/>
            </a:lvl8pPr>
            <a:lvl9pPr marL="4114800" lvl="8" indent="-228600" algn="l" rtl="0">
              <a:lnSpc>
                <a:spcPct val="90000"/>
              </a:lnSpc>
              <a:spcBef>
                <a:spcPts val="400"/>
              </a:spcBef>
              <a:spcAft>
                <a:spcPts val="0"/>
              </a:spcAft>
              <a:buClr>
                <a:schemeClr val="dk1"/>
              </a:buClr>
              <a:buSzPts val="900"/>
              <a:buNone/>
              <a:defRPr sz="900"/>
            </a:lvl9pPr>
          </a:lstStyle>
          <a:p>
            <a:endParaRPr/>
          </a:p>
        </p:txBody>
      </p:sp>
      <p:sp>
        <p:nvSpPr>
          <p:cNvPr id="110" name="Google Shape;110;p22"/>
          <p:cNvSpPr txBox="1">
            <a:spLocks noGrp="1"/>
          </p:cNvSpPr>
          <p:nvPr>
            <p:ph type="dt" idx="10"/>
          </p:nvPr>
        </p:nvSpPr>
        <p:spPr>
          <a:xfrm>
            <a:off x="628650" y="4767264"/>
            <a:ext cx="2057400" cy="273900"/>
          </a:xfrm>
          <a:prstGeom prst="rect">
            <a:avLst/>
          </a:prstGeom>
          <a:noFill/>
          <a:ln>
            <a:noFill/>
          </a:ln>
        </p:spPr>
        <p:txBody>
          <a:bodyPr spcFirstLastPara="1" wrap="square" lIns="81650" tIns="40825" rIns="81650" bIns="40825" anchor="ctr" anchorCtr="0">
            <a:noAutofit/>
          </a:bodyPr>
          <a:lstStyle>
            <a:lvl1pPr lvl="0" algn="l"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dirty="0"/>
          </a:p>
        </p:txBody>
      </p:sp>
      <p:sp>
        <p:nvSpPr>
          <p:cNvPr id="111" name="Google Shape;111;p22"/>
          <p:cNvSpPr txBox="1">
            <a:spLocks noGrp="1"/>
          </p:cNvSpPr>
          <p:nvPr>
            <p:ph type="ftr" idx="11"/>
          </p:nvPr>
        </p:nvSpPr>
        <p:spPr>
          <a:xfrm>
            <a:off x="3028950" y="4767264"/>
            <a:ext cx="3086100" cy="273900"/>
          </a:xfrm>
          <a:prstGeom prst="rect">
            <a:avLst/>
          </a:prstGeom>
          <a:noFill/>
          <a:ln>
            <a:noFill/>
          </a:ln>
        </p:spPr>
        <p:txBody>
          <a:bodyPr spcFirstLastPara="1" wrap="square" lIns="81650" tIns="40825" rIns="81650" bIns="40825" anchor="ctr" anchorCtr="0">
            <a:noAutofit/>
          </a:bodyPr>
          <a:lstStyle>
            <a:lvl1pPr lvl="0" algn="ctr"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dirty="0"/>
          </a:p>
        </p:txBody>
      </p:sp>
      <p:sp>
        <p:nvSpPr>
          <p:cNvPr id="112" name="Google Shape;112;p22"/>
          <p:cNvSpPr txBox="1">
            <a:spLocks noGrp="1"/>
          </p:cNvSpPr>
          <p:nvPr>
            <p:ph type="sldNum" idx="12"/>
          </p:nvPr>
        </p:nvSpPr>
        <p:spPr>
          <a:xfrm>
            <a:off x="6457951" y="4767264"/>
            <a:ext cx="2057400" cy="273900"/>
          </a:xfrm>
          <a:prstGeom prst="rect">
            <a:avLst/>
          </a:prstGeom>
          <a:noFill/>
          <a:ln>
            <a:noFill/>
          </a:ln>
        </p:spPr>
        <p:txBody>
          <a:bodyPr spcFirstLastPara="1" wrap="square" lIns="81650" tIns="40825" rIns="81650" bIns="4082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3"/>
        <p:cNvGrpSpPr/>
        <p:nvPr/>
      </p:nvGrpSpPr>
      <p:grpSpPr>
        <a:xfrm>
          <a:off x="0" y="0"/>
          <a:ext cx="0" cy="0"/>
          <a:chOff x="0" y="0"/>
          <a:chExt cx="0" cy="0"/>
        </a:xfrm>
      </p:grpSpPr>
      <p:sp>
        <p:nvSpPr>
          <p:cNvPr id="114" name="Google Shape;114;p23"/>
          <p:cNvSpPr txBox="1">
            <a:spLocks noGrp="1"/>
          </p:cNvSpPr>
          <p:nvPr>
            <p:ph type="title"/>
          </p:nvPr>
        </p:nvSpPr>
        <p:spPr>
          <a:xfrm>
            <a:off x="628650" y="273845"/>
            <a:ext cx="7886700" cy="994200"/>
          </a:xfrm>
          <a:prstGeom prst="rect">
            <a:avLst/>
          </a:prstGeom>
          <a:noFill/>
          <a:ln>
            <a:noFill/>
          </a:ln>
        </p:spPr>
        <p:txBody>
          <a:bodyPr spcFirstLastPara="1" wrap="square" lIns="81650" tIns="40825" rIns="81650" bIns="40825" anchor="ctr" anchorCtr="0">
            <a:noAutofit/>
          </a:bodyPr>
          <a:lstStyle>
            <a:lvl1pPr lvl="0" algn="l" rtl="0">
              <a:lnSpc>
                <a:spcPct val="90000"/>
              </a:lnSpc>
              <a:spcBef>
                <a:spcPts val="0"/>
              </a:spcBef>
              <a:spcAft>
                <a:spcPts val="0"/>
              </a:spcAft>
              <a:buClr>
                <a:schemeClr val="dk1"/>
              </a:buClr>
              <a:buSzPts val="1600"/>
              <a:buNone/>
              <a:defRPr/>
            </a:lvl1pPr>
            <a:lvl2pPr lvl="1" rtl="0">
              <a:spcBef>
                <a:spcPts val="0"/>
              </a:spcBef>
              <a:spcAft>
                <a:spcPts val="0"/>
              </a:spcAft>
              <a:buSzPts val="1300"/>
              <a:buNone/>
              <a:defRPr/>
            </a:lvl2pPr>
            <a:lvl3pPr lvl="2" rtl="0">
              <a:spcBef>
                <a:spcPts val="0"/>
              </a:spcBef>
              <a:spcAft>
                <a:spcPts val="0"/>
              </a:spcAft>
              <a:buSzPts val="1300"/>
              <a:buNone/>
              <a:defRPr/>
            </a:lvl3pPr>
            <a:lvl4pPr lvl="3" rtl="0">
              <a:spcBef>
                <a:spcPts val="0"/>
              </a:spcBef>
              <a:spcAft>
                <a:spcPts val="0"/>
              </a:spcAft>
              <a:buSzPts val="1300"/>
              <a:buNone/>
              <a:defRPr/>
            </a:lvl4pPr>
            <a:lvl5pPr lvl="4" rtl="0">
              <a:spcBef>
                <a:spcPts val="0"/>
              </a:spcBef>
              <a:spcAft>
                <a:spcPts val="0"/>
              </a:spcAft>
              <a:buSzPts val="1300"/>
              <a:buNone/>
              <a:defRPr/>
            </a:lvl5pPr>
            <a:lvl6pPr lvl="5" rtl="0">
              <a:spcBef>
                <a:spcPts val="0"/>
              </a:spcBef>
              <a:spcAft>
                <a:spcPts val="0"/>
              </a:spcAft>
              <a:buSzPts val="1300"/>
              <a:buNone/>
              <a:defRPr/>
            </a:lvl6pPr>
            <a:lvl7pPr lvl="6" rtl="0">
              <a:spcBef>
                <a:spcPts val="0"/>
              </a:spcBef>
              <a:spcAft>
                <a:spcPts val="0"/>
              </a:spcAft>
              <a:buSzPts val="1300"/>
              <a:buNone/>
              <a:defRPr/>
            </a:lvl7pPr>
            <a:lvl8pPr lvl="7" rtl="0">
              <a:spcBef>
                <a:spcPts val="0"/>
              </a:spcBef>
              <a:spcAft>
                <a:spcPts val="0"/>
              </a:spcAft>
              <a:buSzPts val="1300"/>
              <a:buNone/>
              <a:defRPr/>
            </a:lvl8pPr>
            <a:lvl9pPr lvl="8" rtl="0">
              <a:spcBef>
                <a:spcPts val="0"/>
              </a:spcBef>
              <a:spcAft>
                <a:spcPts val="0"/>
              </a:spcAft>
              <a:buSzPts val="1300"/>
              <a:buNone/>
              <a:defRPr/>
            </a:lvl9pPr>
          </a:lstStyle>
          <a:p>
            <a:endParaRPr/>
          </a:p>
        </p:txBody>
      </p:sp>
      <p:sp>
        <p:nvSpPr>
          <p:cNvPr id="115" name="Google Shape;115;p23"/>
          <p:cNvSpPr txBox="1">
            <a:spLocks noGrp="1"/>
          </p:cNvSpPr>
          <p:nvPr>
            <p:ph type="body" idx="1"/>
          </p:nvPr>
        </p:nvSpPr>
        <p:spPr>
          <a:xfrm rot="5400000">
            <a:off x="2940301" y="-942431"/>
            <a:ext cx="3263400" cy="7886700"/>
          </a:xfrm>
          <a:prstGeom prst="rect">
            <a:avLst/>
          </a:prstGeom>
          <a:noFill/>
          <a:ln>
            <a:noFill/>
          </a:ln>
        </p:spPr>
        <p:txBody>
          <a:bodyPr spcFirstLastPara="1" wrap="square" lIns="81650" tIns="40825" rIns="81650" bIns="40825" anchor="t" anchorCtr="0">
            <a:noAutofit/>
          </a:bodyPr>
          <a:lstStyle>
            <a:lvl1pPr marL="457200" lvl="0" indent="-330200" algn="l" rtl="0">
              <a:lnSpc>
                <a:spcPct val="90000"/>
              </a:lnSpc>
              <a:spcBef>
                <a:spcPts val="900"/>
              </a:spcBef>
              <a:spcAft>
                <a:spcPts val="0"/>
              </a:spcAft>
              <a:buClr>
                <a:schemeClr val="dk1"/>
              </a:buClr>
              <a:buSzPts val="1600"/>
              <a:buChar char="•"/>
              <a:defRPr/>
            </a:lvl1pPr>
            <a:lvl2pPr marL="914400" lvl="1" indent="-330200" algn="l" rtl="0">
              <a:lnSpc>
                <a:spcPct val="90000"/>
              </a:lnSpc>
              <a:spcBef>
                <a:spcPts val="400"/>
              </a:spcBef>
              <a:spcAft>
                <a:spcPts val="0"/>
              </a:spcAft>
              <a:buClr>
                <a:schemeClr val="dk1"/>
              </a:buClr>
              <a:buSzPts val="1600"/>
              <a:buChar char="•"/>
              <a:defRPr/>
            </a:lvl2pPr>
            <a:lvl3pPr marL="1371600" lvl="2" indent="-330200" algn="l" rtl="0">
              <a:lnSpc>
                <a:spcPct val="90000"/>
              </a:lnSpc>
              <a:spcBef>
                <a:spcPts val="400"/>
              </a:spcBef>
              <a:spcAft>
                <a:spcPts val="0"/>
              </a:spcAft>
              <a:buClr>
                <a:schemeClr val="dk1"/>
              </a:buClr>
              <a:buSzPts val="1600"/>
              <a:buChar char="•"/>
              <a:defRPr/>
            </a:lvl3pPr>
            <a:lvl4pPr marL="1828800" lvl="3" indent="-330200" algn="l" rtl="0">
              <a:lnSpc>
                <a:spcPct val="90000"/>
              </a:lnSpc>
              <a:spcBef>
                <a:spcPts val="400"/>
              </a:spcBef>
              <a:spcAft>
                <a:spcPts val="0"/>
              </a:spcAft>
              <a:buClr>
                <a:schemeClr val="dk1"/>
              </a:buClr>
              <a:buSzPts val="1600"/>
              <a:buChar char="•"/>
              <a:defRPr/>
            </a:lvl4pPr>
            <a:lvl5pPr marL="2286000" lvl="4" indent="-330200" algn="l" rtl="0">
              <a:lnSpc>
                <a:spcPct val="90000"/>
              </a:lnSpc>
              <a:spcBef>
                <a:spcPts val="400"/>
              </a:spcBef>
              <a:spcAft>
                <a:spcPts val="0"/>
              </a:spcAft>
              <a:buClr>
                <a:schemeClr val="dk1"/>
              </a:buClr>
              <a:buSzPts val="1600"/>
              <a:buChar char="•"/>
              <a:defRPr/>
            </a:lvl5pPr>
            <a:lvl6pPr marL="2743200" lvl="5" indent="-330200" algn="l" rtl="0">
              <a:lnSpc>
                <a:spcPct val="90000"/>
              </a:lnSpc>
              <a:spcBef>
                <a:spcPts val="400"/>
              </a:spcBef>
              <a:spcAft>
                <a:spcPts val="0"/>
              </a:spcAft>
              <a:buClr>
                <a:schemeClr val="dk1"/>
              </a:buClr>
              <a:buSzPts val="1600"/>
              <a:buChar char="•"/>
              <a:defRPr/>
            </a:lvl6pPr>
            <a:lvl7pPr marL="3200400" lvl="6" indent="-330200" algn="l" rtl="0">
              <a:lnSpc>
                <a:spcPct val="90000"/>
              </a:lnSpc>
              <a:spcBef>
                <a:spcPts val="400"/>
              </a:spcBef>
              <a:spcAft>
                <a:spcPts val="0"/>
              </a:spcAft>
              <a:buClr>
                <a:schemeClr val="dk1"/>
              </a:buClr>
              <a:buSzPts val="1600"/>
              <a:buChar char="•"/>
              <a:defRPr/>
            </a:lvl7pPr>
            <a:lvl8pPr marL="3657600" lvl="7" indent="-330200" algn="l" rtl="0">
              <a:lnSpc>
                <a:spcPct val="90000"/>
              </a:lnSpc>
              <a:spcBef>
                <a:spcPts val="400"/>
              </a:spcBef>
              <a:spcAft>
                <a:spcPts val="0"/>
              </a:spcAft>
              <a:buClr>
                <a:schemeClr val="dk1"/>
              </a:buClr>
              <a:buSzPts val="1600"/>
              <a:buChar char="•"/>
              <a:defRPr/>
            </a:lvl8pPr>
            <a:lvl9pPr marL="4114800" lvl="8" indent="-330200" algn="l" rtl="0">
              <a:lnSpc>
                <a:spcPct val="90000"/>
              </a:lnSpc>
              <a:spcBef>
                <a:spcPts val="400"/>
              </a:spcBef>
              <a:spcAft>
                <a:spcPts val="0"/>
              </a:spcAft>
              <a:buClr>
                <a:schemeClr val="dk1"/>
              </a:buClr>
              <a:buSzPts val="1600"/>
              <a:buChar char="•"/>
              <a:defRPr/>
            </a:lvl9pPr>
          </a:lstStyle>
          <a:p>
            <a:endParaRPr/>
          </a:p>
        </p:txBody>
      </p:sp>
      <p:sp>
        <p:nvSpPr>
          <p:cNvPr id="116" name="Google Shape;116;p23"/>
          <p:cNvSpPr txBox="1">
            <a:spLocks noGrp="1"/>
          </p:cNvSpPr>
          <p:nvPr>
            <p:ph type="dt" idx="10"/>
          </p:nvPr>
        </p:nvSpPr>
        <p:spPr>
          <a:xfrm>
            <a:off x="628650" y="4767264"/>
            <a:ext cx="2057400" cy="273900"/>
          </a:xfrm>
          <a:prstGeom prst="rect">
            <a:avLst/>
          </a:prstGeom>
          <a:noFill/>
          <a:ln>
            <a:noFill/>
          </a:ln>
        </p:spPr>
        <p:txBody>
          <a:bodyPr spcFirstLastPara="1" wrap="square" lIns="81650" tIns="40825" rIns="81650" bIns="40825" anchor="ctr" anchorCtr="0">
            <a:noAutofit/>
          </a:bodyPr>
          <a:lstStyle>
            <a:lvl1pPr lvl="0" algn="l"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dirty="0"/>
          </a:p>
        </p:txBody>
      </p:sp>
      <p:sp>
        <p:nvSpPr>
          <p:cNvPr id="117" name="Google Shape;117;p23"/>
          <p:cNvSpPr txBox="1">
            <a:spLocks noGrp="1"/>
          </p:cNvSpPr>
          <p:nvPr>
            <p:ph type="ftr" idx="11"/>
          </p:nvPr>
        </p:nvSpPr>
        <p:spPr>
          <a:xfrm>
            <a:off x="3028950" y="4767264"/>
            <a:ext cx="3086100" cy="273900"/>
          </a:xfrm>
          <a:prstGeom prst="rect">
            <a:avLst/>
          </a:prstGeom>
          <a:noFill/>
          <a:ln>
            <a:noFill/>
          </a:ln>
        </p:spPr>
        <p:txBody>
          <a:bodyPr spcFirstLastPara="1" wrap="square" lIns="81650" tIns="40825" rIns="81650" bIns="40825" anchor="ctr" anchorCtr="0">
            <a:noAutofit/>
          </a:bodyPr>
          <a:lstStyle>
            <a:lvl1pPr lvl="0" algn="ctr"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dirty="0"/>
          </a:p>
        </p:txBody>
      </p:sp>
      <p:sp>
        <p:nvSpPr>
          <p:cNvPr id="118" name="Google Shape;118;p23"/>
          <p:cNvSpPr txBox="1">
            <a:spLocks noGrp="1"/>
          </p:cNvSpPr>
          <p:nvPr>
            <p:ph type="sldNum" idx="12"/>
          </p:nvPr>
        </p:nvSpPr>
        <p:spPr>
          <a:xfrm>
            <a:off x="6457951" y="4767264"/>
            <a:ext cx="2057400" cy="273900"/>
          </a:xfrm>
          <a:prstGeom prst="rect">
            <a:avLst/>
          </a:prstGeom>
          <a:noFill/>
          <a:ln>
            <a:noFill/>
          </a:ln>
        </p:spPr>
        <p:txBody>
          <a:bodyPr spcFirstLastPara="1" wrap="square" lIns="81650" tIns="40825" rIns="81650" bIns="4082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19"/>
        <p:cNvGrpSpPr/>
        <p:nvPr/>
      </p:nvGrpSpPr>
      <p:grpSpPr>
        <a:xfrm>
          <a:off x="0" y="0"/>
          <a:ext cx="0" cy="0"/>
          <a:chOff x="0" y="0"/>
          <a:chExt cx="0" cy="0"/>
        </a:xfrm>
      </p:grpSpPr>
      <p:sp>
        <p:nvSpPr>
          <p:cNvPr id="120" name="Google Shape;120;p24"/>
          <p:cNvSpPr txBox="1">
            <a:spLocks noGrp="1"/>
          </p:cNvSpPr>
          <p:nvPr>
            <p:ph type="title"/>
          </p:nvPr>
        </p:nvSpPr>
        <p:spPr>
          <a:xfrm rot="5400000">
            <a:off x="5350051" y="1467544"/>
            <a:ext cx="4359000" cy="1971600"/>
          </a:xfrm>
          <a:prstGeom prst="rect">
            <a:avLst/>
          </a:prstGeom>
          <a:noFill/>
          <a:ln>
            <a:noFill/>
          </a:ln>
        </p:spPr>
        <p:txBody>
          <a:bodyPr spcFirstLastPara="1" wrap="square" lIns="81650" tIns="40825" rIns="81650" bIns="40825" anchor="ctr" anchorCtr="0">
            <a:noAutofit/>
          </a:bodyPr>
          <a:lstStyle>
            <a:lvl1pPr lvl="0" algn="l" rtl="0">
              <a:lnSpc>
                <a:spcPct val="90000"/>
              </a:lnSpc>
              <a:spcBef>
                <a:spcPts val="0"/>
              </a:spcBef>
              <a:spcAft>
                <a:spcPts val="0"/>
              </a:spcAft>
              <a:buClr>
                <a:schemeClr val="dk1"/>
              </a:buClr>
              <a:buSzPts val="1600"/>
              <a:buNone/>
              <a:defRPr/>
            </a:lvl1pPr>
            <a:lvl2pPr lvl="1" rtl="0">
              <a:spcBef>
                <a:spcPts val="0"/>
              </a:spcBef>
              <a:spcAft>
                <a:spcPts val="0"/>
              </a:spcAft>
              <a:buSzPts val="1300"/>
              <a:buNone/>
              <a:defRPr/>
            </a:lvl2pPr>
            <a:lvl3pPr lvl="2" rtl="0">
              <a:spcBef>
                <a:spcPts val="0"/>
              </a:spcBef>
              <a:spcAft>
                <a:spcPts val="0"/>
              </a:spcAft>
              <a:buSzPts val="1300"/>
              <a:buNone/>
              <a:defRPr/>
            </a:lvl3pPr>
            <a:lvl4pPr lvl="3" rtl="0">
              <a:spcBef>
                <a:spcPts val="0"/>
              </a:spcBef>
              <a:spcAft>
                <a:spcPts val="0"/>
              </a:spcAft>
              <a:buSzPts val="1300"/>
              <a:buNone/>
              <a:defRPr/>
            </a:lvl4pPr>
            <a:lvl5pPr lvl="4" rtl="0">
              <a:spcBef>
                <a:spcPts val="0"/>
              </a:spcBef>
              <a:spcAft>
                <a:spcPts val="0"/>
              </a:spcAft>
              <a:buSzPts val="1300"/>
              <a:buNone/>
              <a:defRPr/>
            </a:lvl5pPr>
            <a:lvl6pPr lvl="5" rtl="0">
              <a:spcBef>
                <a:spcPts val="0"/>
              </a:spcBef>
              <a:spcAft>
                <a:spcPts val="0"/>
              </a:spcAft>
              <a:buSzPts val="1300"/>
              <a:buNone/>
              <a:defRPr/>
            </a:lvl6pPr>
            <a:lvl7pPr lvl="6" rtl="0">
              <a:spcBef>
                <a:spcPts val="0"/>
              </a:spcBef>
              <a:spcAft>
                <a:spcPts val="0"/>
              </a:spcAft>
              <a:buSzPts val="1300"/>
              <a:buNone/>
              <a:defRPr/>
            </a:lvl7pPr>
            <a:lvl8pPr lvl="7" rtl="0">
              <a:spcBef>
                <a:spcPts val="0"/>
              </a:spcBef>
              <a:spcAft>
                <a:spcPts val="0"/>
              </a:spcAft>
              <a:buSzPts val="1300"/>
              <a:buNone/>
              <a:defRPr/>
            </a:lvl8pPr>
            <a:lvl9pPr lvl="8" rtl="0">
              <a:spcBef>
                <a:spcPts val="0"/>
              </a:spcBef>
              <a:spcAft>
                <a:spcPts val="0"/>
              </a:spcAft>
              <a:buSzPts val="1300"/>
              <a:buNone/>
              <a:defRPr/>
            </a:lvl9pPr>
          </a:lstStyle>
          <a:p>
            <a:endParaRPr/>
          </a:p>
        </p:txBody>
      </p:sp>
      <p:sp>
        <p:nvSpPr>
          <p:cNvPr id="121" name="Google Shape;121;p24"/>
          <p:cNvSpPr txBox="1">
            <a:spLocks noGrp="1"/>
          </p:cNvSpPr>
          <p:nvPr>
            <p:ph type="body" idx="1"/>
          </p:nvPr>
        </p:nvSpPr>
        <p:spPr>
          <a:xfrm rot="5400000">
            <a:off x="1349476" y="-447056"/>
            <a:ext cx="4359000" cy="5800800"/>
          </a:xfrm>
          <a:prstGeom prst="rect">
            <a:avLst/>
          </a:prstGeom>
          <a:noFill/>
          <a:ln>
            <a:noFill/>
          </a:ln>
        </p:spPr>
        <p:txBody>
          <a:bodyPr spcFirstLastPara="1" wrap="square" lIns="81650" tIns="40825" rIns="81650" bIns="40825" anchor="t" anchorCtr="0">
            <a:noAutofit/>
          </a:bodyPr>
          <a:lstStyle>
            <a:lvl1pPr marL="457200" lvl="0" indent="-330200" algn="l" rtl="0">
              <a:lnSpc>
                <a:spcPct val="90000"/>
              </a:lnSpc>
              <a:spcBef>
                <a:spcPts val="900"/>
              </a:spcBef>
              <a:spcAft>
                <a:spcPts val="0"/>
              </a:spcAft>
              <a:buClr>
                <a:schemeClr val="dk1"/>
              </a:buClr>
              <a:buSzPts val="1600"/>
              <a:buChar char="•"/>
              <a:defRPr/>
            </a:lvl1pPr>
            <a:lvl2pPr marL="914400" lvl="1" indent="-330200" algn="l" rtl="0">
              <a:lnSpc>
                <a:spcPct val="90000"/>
              </a:lnSpc>
              <a:spcBef>
                <a:spcPts val="400"/>
              </a:spcBef>
              <a:spcAft>
                <a:spcPts val="0"/>
              </a:spcAft>
              <a:buClr>
                <a:schemeClr val="dk1"/>
              </a:buClr>
              <a:buSzPts val="1600"/>
              <a:buChar char="•"/>
              <a:defRPr/>
            </a:lvl2pPr>
            <a:lvl3pPr marL="1371600" lvl="2" indent="-330200" algn="l" rtl="0">
              <a:lnSpc>
                <a:spcPct val="90000"/>
              </a:lnSpc>
              <a:spcBef>
                <a:spcPts val="400"/>
              </a:spcBef>
              <a:spcAft>
                <a:spcPts val="0"/>
              </a:spcAft>
              <a:buClr>
                <a:schemeClr val="dk1"/>
              </a:buClr>
              <a:buSzPts val="1600"/>
              <a:buChar char="•"/>
              <a:defRPr/>
            </a:lvl3pPr>
            <a:lvl4pPr marL="1828800" lvl="3" indent="-330200" algn="l" rtl="0">
              <a:lnSpc>
                <a:spcPct val="90000"/>
              </a:lnSpc>
              <a:spcBef>
                <a:spcPts val="400"/>
              </a:spcBef>
              <a:spcAft>
                <a:spcPts val="0"/>
              </a:spcAft>
              <a:buClr>
                <a:schemeClr val="dk1"/>
              </a:buClr>
              <a:buSzPts val="1600"/>
              <a:buChar char="•"/>
              <a:defRPr/>
            </a:lvl4pPr>
            <a:lvl5pPr marL="2286000" lvl="4" indent="-330200" algn="l" rtl="0">
              <a:lnSpc>
                <a:spcPct val="90000"/>
              </a:lnSpc>
              <a:spcBef>
                <a:spcPts val="400"/>
              </a:spcBef>
              <a:spcAft>
                <a:spcPts val="0"/>
              </a:spcAft>
              <a:buClr>
                <a:schemeClr val="dk1"/>
              </a:buClr>
              <a:buSzPts val="1600"/>
              <a:buChar char="•"/>
              <a:defRPr/>
            </a:lvl5pPr>
            <a:lvl6pPr marL="2743200" lvl="5" indent="-330200" algn="l" rtl="0">
              <a:lnSpc>
                <a:spcPct val="90000"/>
              </a:lnSpc>
              <a:spcBef>
                <a:spcPts val="400"/>
              </a:spcBef>
              <a:spcAft>
                <a:spcPts val="0"/>
              </a:spcAft>
              <a:buClr>
                <a:schemeClr val="dk1"/>
              </a:buClr>
              <a:buSzPts val="1600"/>
              <a:buChar char="•"/>
              <a:defRPr/>
            </a:lvl6pPr>
            <a:lvl7pPr marL="3200400" lvl="6" indent="-330200" algn="l" rtl="0">
              <a:lnSpc>
                <a:spcPct val="90000"/>
              </a:lnSpc>
              <a:spcBef>
                <a:spcPts val="400"/>
              </a:spcBef>
              <a:spcAft>
                <a:spcPts val="0"/>
              </a:spcAft>
              <a:buClr>
                <a:schemeClr val="dk1"/>
              </a:buClr>
              <a:buSzPts val="1600"/>
              <a:buChar char="•"/>
              <a:defRPr/>
            </a:lvl7pPr>
            <a:lvl8pPr marL="3657600" lvl="7" indent="-330200" algn="l" rtl="0">
              <a:lnSpc>
                <a:spcPct val="90000"/>
              </a:lnSpc>
              <a:spcBef>
                <a:spcPts val="400"/>
              </a:spcBef>
              <a:spcAft>
                <a:spcPts val="0"/>
              </a:spcAft>
              <a:buClr>
                <a:schemeClr val="dk1"/>
              </a:buClr>
              <a:buSzPts val="1600"/>
              <a:buChar char="•"/>
              <a:defRPr/>
            </a:lvl8pPr>
            <a:lvl9pPr marL="4114800" lvl="8" indent="-330200" algn="l" rtl="0">
              <a:lnSpc>
                <a:spcPct val="90000"/>
              </a:lnSpc>
              <a:spcBef>
                <a:spcPts val="400"/>
              </a:spcBef>
              <a:spcAft>
                <a:spcPts val="0"/>
              </a:spcAft>
              <a:buClr>
                <a:schemeClr val="dk1"/>
              </a:buClr>
              <a:buSzPts val="1600"/>
              <a:buChar char="•"/>
              <a:defRPr/>
            </a:lvl9pPr>
          </a:lstStyle>
          <a:p>
            <a:endParaRPr/>
          </a:p>
        </p:txBody>
      </p:sp>
      <p:sp>
        <p:nvSpPr>
          <p:cNvPr id="122" name="Google Shape;122;p24"/>
          <p:cNvSpPr txBox="1">
            <a:spLocks noGrp="1"/>
          </p:cNvSpPr>
          <p:nvPr>
            <p:ph type="dt" idx="10"/>
          </p:nvPr>
        </p:nvSpPr>
        <p:spPr>
          <a:xfrm>
            <a:off x="628650" y="4767264"/>
            <a:ext cx="2057400" cy="273900"/>
          </a:xfrm>
          <a:prstGeom prst="rect">
            <a:avLst/>
          </a:prstGeom>
          <a:noFill/>
          <a:ln>
            <a:noFill/>
          </a:ln>
        </p:spPr>
        <p:txBody>
          <a:bodyPr spcFirstLastPara="1" wrap="square" lIns="81650" tIns="40825" rIns="81650" bIns="40825" anchor="ctr" anchorCtr="0">
            <a:noAutofit/>
          </a:bodyPr>
          <a:lstStyle>
            <a:lvl1pPr lvl="0" algn="l"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dirty="0"/>
          </a:p>
        </p:txBody>
      </p:sp>
      <p:sp>
        <p:nvSpPr>
          <p:cNvPr id="123" name="Google Shape;123;p24"/>
          <p:cNvSpPr txBox="1">
            <a:spLocks noGrp="1"/>
          </p:cNvSpPr>
          <p:nvPr>
            <p:ph type="ftr" idx="11"/>
          </p:nvPr>
        </p:nvSpPr>
        <p:spPr>
          <a:xfrm>
            <a:off x="3028950" y="4767264"/>
            <a:ext cx="3086100" cy="273900"/>
          </a:xfrm>
          <a:prstGeom prst="rect">
            <a:avLst/>
          </a:prstGeom>
          <a:noFill/>
          <a:ln>
            <a:noFill/>
          </a:ln>
        </p:spPr>
        <p:txBody>
          <a:bodyPr spcFirstLastPara="1" wrap="square" lIns="81650" tIns="40825" rIns="81650" bIns="40825" anchor="ctr" anchorCtr="0">
            <a:noAutofit/>
          </a:bodyPr>
          <a:lstStyle>
            <a:lvl1pPr lvl="0" algn="ctr"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dirty="0"/>
          </a:p>
        </p:txBody>
      </p:sp>
      <p:sp>
        <p:nvSpPr>
          <p:cNvPr id="124" name="Google Shape;124;p24"/>
          <p:cNvSpPr txBox="1">
            <a:spLocks noGrp="1"/>
          </p:cNvSpPr>
          <p:nvPr>
            <p:ph type="sldNum" idx="12"/>
          </p:nvPr>
        </p:nvSpPr>
        <p:spPr>
          <a:xfrm>
            <a:off x="6457951" y="4767264"/>
            <a:ext cx="2057400" cy="273900"/>
          </a:xfrm>
          <a:prstGeom prst="rect">
            <a:avLst/>
          </a:prstGeom>
          <a:noFill/>
          <a:ln>
            <a:noFill/>
          </a:ln>
        </p:spPr>
        <p:txBody>
          <a:bodyPr spcFirstLastPara="1" wrap="square" lIns="81650" tIns="40825" rIns="81650" bIns="4082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200"/>
          </a:xfrm>
          <a:prstGeom prst="rect">
            <a:avLst/>
          </a:prstGeom>
          <a:noFill/>
          <a:ln>
            <a:noFill/>
          </a:ln>
        </p:spPr>
        <p:txBody>
          <a:bodyPr spcFirstLastPara="1" wrap="square" lIns="81650" tIns="40825" rIns="81650" bIns="40825" anchor="ctr" anchorCtr="0">
            <a:noAutofit/>
          </a:bodyPr>
          <a:lstStyle>
            <a:lvl1pPr marR="0" lvl="0" algn="l" rtl="0">
              <a:lnSpc>
                <a:spcPct val="90000"/>
              </a:lnSpc>
              <a:spcBef>
                <a:spcPts val="0"/>
              </a:spcBef>
              <a:spcAft>
                <a:spcPts val="0"/>
              </a:spcAft>
              <a:buClr>
                <a:schemeClr val="dk1"/>
              </a:buClr>
              <a:buSzPts val="3900"/>
              <a:buFont typeface="Calibri"/>
              <a:buNone/>
              <a:defRPr sz="3900" b="0" i="0" u="none" strike="noStrike" cap="none">
                <a:solidFill>
                  <a:schemeClr val="dk1"/>
                </a:solidFill>
                <a:latin typeface="Calibri"/>
                <a:ea typeface="Calibri"/>
                <a:cs typeface="Calibri"/>
                <a:sym typeface="Calibri"/>
              </a:defRPr>
            </a:lvl1pPr>
            <a:lvl2pPr lvl="1" rtl="0">
              <a:spcBef>
                <a:spcPts val="0"/>
              </a:spcBef>
              <a:spcAft>
                <a:spcPts val="0"/>
              </a:spcAft>
              <a:buSzPts val="1300"/>
              <a:buNone/>
              <a:defRPr sz="1600"/>
            </a:lvl2pPr>
            <a:lvl3pPr lvl="2" rtl="0">
              <a:spcBef>
                <a:spcPts val="0"/>
              </a:spcBef>
              <a:spcAft>
                <a:spcPts val="0"/>
              </a:spcAft>
              <a:buSzPts val="1300"/>
              <a:buNone/>
              <a:defRPr sz="1600"/>
            </a:lvl3pPr>
            <a:lvl4pPr lvl="3" rtl="0">
              <a:spcBef>
                <a:spcPts val="0"/>
              </a:spcBef>
              <a:spcAft>
                <a:spcPts val="0"/>
              </a:spcAft>
              <a:buSzPts val="1300"/>
              <a:buNone/>
              <a:defRPr sz="1600"/>
            </a:lvl4pPr>
            <a:lvl5pPr lvl="4" rtl="0">
              <a:spcBef>
                <a:spcPts val="0"/>
              </a:spcBef>
              <a:spcAft>
                <a:spcPts val="0"/>
              </a:spcAft>
              <a:buSzPts val="1300"/>
              <a:buNone/>
              <a:defRPr sz="1600"/>
            </a:lvl5pPr>
            <a:lvl6pPr lvl="5" rtl="0">
              <a:spcBef>
                <a:spcPts val="0"/>
              </a:spcBef>
              <a:spcAft>
                <a:spcPts val="0"/>
              </a:spcAft>
              <a:buSzPts val="1300"/>
              <a:buNone/>
              <a:defRPr sz="1600"/>
            </a:lvl6pPr>
            <a:lvl7pPr lvl="6" rtl="0">
              <a:spcBef>
                <a:spcPts val="0"/>
              </a:spcBef>
              <a:spcAft>
                <a:spcPts val="0"/>
              </a:spcAft>
              <a:buSzPts val="1300"/>
              <a:buNone/>
              <a:defRPr sz="1600"/>
            </a:lvl7pPr>
            <a:lvl8pPr lvl="7" rtl="0">
              <a:spcBef>
                <a:spcPts val="0"/>
              </a:spcBef>
              <a:spcAft>
                <a:spcPts val="0"/>
              </a:spcAft>
              <a:buSzPts val="1300"/>
              <a:buNone/>
              <a:defRPr sz="1600"/>
            </a:lvl8pPr>
            <a:lvl9pPr lvl="8" rtl="0">
              <a:spcBef>
                <a:spcPts val="0"/>
              </a:spcBef>
              <a:spcAft>
                <a:spcPts val="0"/>
              </a:spcAft>
              <a:buSzPts val="1300"/>
              <a:buNone/>
              <a:defRPr sz="1600"/>
            </a:lvl9pPr>
          </a:lstStyle>
          <a:p>
            <a:endParaRPr/>
          </a:p>
        </p:txBody>
      </p:sp>
      <p:sp>
        <p:nvSpPr>
          <p:cNvPr id="52" name="Google Shape;52;p13"/>
          <p:cNvSpPr txBox="1">
            <a:spLocks noGrp="1"/>
          </p:cNvSpPr>
          <p:nvPr>
            <p:ph type="body" idx="1"/>
          </p:nvPr>
        </p:nvSpPr>
        <p:spPr>
          <a:xfrm>
            <a:off x="628650" y="1369219"/>
            <a:ext cx="7886700" cy="3263400"/>
          </a:xfrm>
          <a:prstGeom prst="rect">
            <a:avLst/>
          </a:prstGeom>
          <a:noFill/>
          <a:ln>
            <a:noFill/>
          </a:ln>
        </p:spPr>
        <p:txBody>
          <a:bodyPr spcFirstLastPara="1" wrap="square" lIns="81650" tIns="40825" rIns="81650" bIns="40825" anchor="t" anchorCtr="0">
            <a:noAutofit/>
          </a:bodyPr>
          <a:lstStyle>
            <a:lvl1pPr marL="457200" marR="0" lvl="0" indent="-387350" algn="l" rtl="0">
              <a:lnSpc>
                <a:spcPct val="90000"/>
              </a:lnSpc>
              <a:spcBef>
                <a:spcPts val="900"/>
              </a:spcBef>
              <a:spcAft>
                <a:spcPts val="0"/>
              </a:spcAft>
              <a:buClr>
                <a:schemeClr val="dk1"/>
              </a:buClr>
              <a:buSzPts val="2500"/>
              <a:buFont typeface="Arial"/>
              <a:buChar char="•"/>
              <a:defRPr sz="2500" b="0" i="0" u="none" strike="noStrike" cap="none">
                <a:solidFill>
                  <a:schemeClr val="dk1"/>
                </a:solidFill>
                <a:latin typeface="Calibri"/>
                <a:ea typeface="Calibri"/>
                <a:cs typeface="Calibri"/>
                <a:sym typeface="Calibri"/>
              </a:defRPr>
            </a:lvl1pPr>
            <a:lvl2pPr marL="914400" marR="0" lvl="1" indent="-361950" algn="l" rtl="0">
              <a:lnSpc>
                <a:spcPct val="90000"/>
              </a:lnSpc>
              <a:spcBef>
                <a:spcPts val="4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4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4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lnSpc>
                <a:spcPct val="90000"/>
              </a:lnSpc>
              <a:spcBef>
                <a:spcPts val="4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lnSpc>
                <a:spcPct val="90000"/>
              </a:lnSpc>
              <a:spcBef>
                <a:spcPts val="4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lnSpc>
                <a:spcPct val="90000"/>
              </a:lnSpc>
              <a:spcBef>
                <a:spcPts val="4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lnSpc>
                <a:spcPct val="90000"/>
              </a:lnSpc>
              <a:spcBef>
                <a:spcPts val="4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4"/>
            <a:ext cx="2057400" cy="273900"/>
          </a:xfrm>
          <a:prstGeom prst="rect">
            <a:avLst/>
          </a:prstGeom>
          <a:noFill/>
          <a:ln>
            <a:noFill/>
          </a:ln>
        </p:spPr>
        <p:txBody>
          <a:bodyPr spcFirstLastPara="1" wrap="square" lIns="81650" tIns="40825" rIns="81650" bIns="40825" anchor="ctr" anchorCtr="0">
            <a:noAutofit/>
          </a:bodyPr>
          <a:lstStyle>
            <a:lvl1pPr marR="0" lvl="0" algn="l" rtl="0">
              <a:spcBef>
                <a:spcPts val="0"/>
              </a:spcBef>
              <a:spcAft>
                <a:spcPts val="0"/>
              </a:spcAft>
              <a:buSzPts val="1300"/>
              <a:buNone/>
              <a:defRPr sz="11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300"/>
              <a:buNone/>
              <a:defRPr sz="16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300"/>
              <a:buNone/>
              <a:defRPr sz="16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300"/>
              <a:buNone/>
              <a:defRPr sz="16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300"/>
              <a:buNone/>
              <a:defRPr sz="16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300"/>
              <a:buNone/>
              <a:defRPr sz="16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300"/>
              <a:buNone/>
              <a:defRPr sz="16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300"/>
              <a:buNone/>
              <a:defRPr sz="16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300"/>
              <a:buNone/>
              <a:defRPr sz="1600" b="0" i="0" u="none" strike="noStrike" cap="none">
                <a:solidFill>
                  <a:schemeClr val="dk1"/>
                </a:solidFill>
                <a:latin typeface="Calibri"/>
                <a:ea typeface="Calibri"/>
                <a:cs typeface="Calibri"/>
                <a:sym typeface="Calibri"/>
              </a:defRPr>
            </a:lvl9pPr>
          </a:lstStyle>
          <a:p>
            <a:endParaRPr dirty="0"/>
          </a:p>
        </p:txBody>
      </p:sp>
      <p:sp>
        <p:nvSpPr>
          <p:cNvPr id="54" name="Google Shape;54;p13"/>
          <p:cNvSpPr txBox="1">
            <a:spLocks noGrp="1"/>
          </p:cNvSpPr>
          <p:nvPr>
            <p:ph type="ftr" idx="11"/>
          </p:nvPr>
        </p:nvSpPr>
        <p:spPr>
          <a:xfrm>
            <a:off x="3028950" y="4767264"/>
            <a:ext cx="3086100" cy="273900"/>
          </a:xfrm>
          <a:prstGeom prst="rect">
            <a:avLst/>
          </a:prstGeom>
          <a:noFill/>
          <a:ln>
            <a:noFill/>
          </a:ln>
        </p:spPr>
        <p:txBody>
          <a:bodyPr spcFirstLastPara="1" wrap="square" lIns="81650" tIns="40825" rIns="81650" bIns="40825" anchor="ctr" anchorCtr="0">
            <a:noAutofit/>
          </a:bodyPr>
          <a:lstStyle>
            <a:lvl1pPr marR="0" lvl="0" algn="ctr" rtl="0">
              <a:spcBef>
                <a:spcPts val="0"/>
              </a:spcBef>
              <a:spcAft>
                <a:spcPts val="0"/>
              </a:spcAft>
              <a:buSzPts val="1300"/>
              <a:buNone/>
              <a:defRPr sz="11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300"/>
              <a:buNone/>
              <a:defRPr sz="16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300"/>
              <a:buNone/>
              <a:defRPr sz="16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300"/>
              <a:buNone/>
              <a:defRPr sz="16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300"/>
              <a:buNone/>
              <a:defRPr sz="16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300"/>
              <a:buNone/>
              <a:defRPr sz="16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300"/>
              <a:buNone/>
              <a:defRPr sz="16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300"/>
              <a:buNone/>
              <a:defRPr sz="16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300"/>
              <a:buNone/>
              <a:defRPr sz="1600" b="0" i="0" u="none" strike="noStrike" cap="none">
                <a:solidFill>
                  <a:schemeClr val="dk1"/>
                </a:solidFill>
                <a:latin typeface="Calibri"/>
                <a:ea typeface="Calibri"/>
                <a:cs typeface="Calibri"/>
                <a:sym typeface="Calibri"/>
              </a:defRPr>
            </a:lvl9pPr>
          </a:lstStyle>
          <a:p>
            <a:endParaRPr dirty="0"/>
          </a:p>
        </p:txBody>
      </p:sp>
      <p:sp>
        <p:nvSpPr>
          <p:cNvPr id="55" name="Google Shape;55;p13"/>
          <p:cNvSpPr txBox="1">
            <a:spLocks noGrp="1"/>
          </p:cNvSpPr>
          <p:nvPr>
            <p:ph type="sldNum" idx="12"/>
          </p:nvPr>
        </p:nvSpPr>
        <p:spPr>
          <a:xfrm>
            <a:off x="6457951" y="4767264"/>
            <a:ext cx="2057400" cy="273900"/>
          </a:xfrm>
          <a:prstGeom prst="rect">
            <a:avLst/>
          </a:prstGeom>
          <a:noFill/>
          <a:ln>
            <a:noFill/>
          </a:ln>
        </p:spPr>
        <p:txBody>
          <a:bodyPr spcFirstLastPara="1" wrap="square" lIns="81650" tIns="40825" rIns="81650" bIns="40825" anchor="ctr" anchorCtr="0">
            <a:noAutofit/>
          </a:bodyPr>
          <a:lstStyle>
            <a:lvl1pPr marL="0" marR="0" lvl="0" indent="0" algn="r" rtl="0">
              <a:spcBef>
                <a:spcPts val="0"/>
              </a:spcBef>
              <a:buNone/>
              <a:defRPr sz="1100" b="0" i="0" u="none" strike="noStrike" cap="none">
                <a:solidFill>
                  <a:srgbClr val="888888"/>
                </a:solidFill>
                <a:latin typeface="Calibri"/>
                <a:ea typeface="Calibri"/>
                <a:cs typeface="Calibri"/>
                <a:sym typeface="Calibri"/>
              </a:defRPr>
            </a:lvl1pPr>
            <a:lvl2pPr marL="0" marR="0" lvl="1" indent="0" algn="r" rtl="0">
              <a:spcBef>
                <a:spcPts val="0"/>
              </a:spcBef>
              <a:buNone/>
              <a:defRPr sz="1100" b="0" i="0" u="none" strike="noStrike" cap="none">
                <a:solidFill>
                  <a:srgbClr val="888888"/>
                </a:solidFill>
                <a:latin typeface="Calibri"/>
                <a:ea typeface="Calibri"/>
                <a:cs typeface="Calibri"/>
                <a:sym typeface="Calibri"/>
              </a:defRPr>
            </a:lvl2pPr>
            <a:lvl3pPr marL="0" marR="0" lvl="2" indent="0" algn="r" rtl="0">
              <a:spcBef>
                <a:spcPts val="0"/>
              </a:spcBef>
              <a:buNone/>
              <a:defRPr sz="1100" b="0" i="0" u="none" strike="noStrike" cap="none">
                <a:solidFill>
                  <a:srgbClr val="888888"/>
                </a:solidFill>
                <a:latin typeface="Calibri"/>
                <a:ea typeface="Calibri"/>
                <a:cs typeface="Calibri"/>
                <a:sym typeface="Calibri"/>
              </a:defRPr>
            </a:lvl3pPr>
            <a:lvl4pPr marL="0" marR="0" lvl="3" indent="0" algn="r" rtl="0">
              <a:spcBef>
                <a:spcPts val="0"/>
              </a:spcBef>
              <a:buNone/>
              <a:defRPr sz="1100" b="0" i="0" u="none" strike="noStrike" cap="none">
                <a:solidFill>
                  <a:srgbClr val="888888"/>
                </a:solidFill>
                <a:latin typeface="Calibri"/>
                <a:ea typeface="Calibri"/>
                <a:cs typeface="Calibri"/>
                <a:sym typeface="Calibri"/>
              </a:defRPr>
            </a:lvl4pPr>
            <a:lvl5pPr marL="0" marR="0" lvl="4" indent="0" algn="r" rtl="0">
              <a:spcBef>
                <a:spcPts val="0"/>
              </a:spcBef>
              <a:buNone/>
              <a:defRPr sz="1100" b="0" i="0" u="none" strike="noStrike" cap="none">
                <a:solidFill>
                  <a:srgbClr val="888888"/>
                </a:solidFill>
                <a:latin typeface="Calibri"/>
                <a:ea typeface="Calibri"/>
                <a:cs typeface="Calibri"/>
                <a:sym typeface="Calibri"/>
              </a:defRPr>
            </a:lvl5pPr>
            <a:lvl6pPr marL="0" marR="0" lvl="5" indent="0" algn="r" rtl="0">
              <a:spcBef>
                <a:spcPts val="0"/>
              </a:spcBef>
              <a:buNone/>
              <a:defRPr sz="1100" b="0" i="0" u="none" strike="noStrike" cap="none">
                <a:solidFill>
                  <a:srgbClr val="888888"/>
                </a:solidFill>
                <a:latin typeface="Calibri"/>
                <a:ea typeface="Calibri"/>
                <a:cs typeface="Calibri"/>
                <a:sym typeface="Calibri"/>
              </a:defRPr>
            </a:lvl6pPr>
            <a:lvl7pPr marL="0" marR="0" lvl="6" indent="0" algn="r" rtl="0">
              <a:spcBef>
                <a:spcPts val="0"/>
              </a:spcBef>
              <a:buNone/>
              <a:defRPr sz="1100" b="0" i="0" u="none" strike="noStrike" cap="none">
                <a:solidFill>
                  <a:srgbClr val="888888"/>
                </a:solidFill>
                <a:latin typeface="Calibri"/>
                <a:ea typeface="Calibri"/>
                <a:cs typeface="Calibri"/>
                <a:sym typeface="Calibri"/>
              </a:defRPr>
            </a:lvl7pPr>
            <a:lvl8pPr marL="0" marR="0" lvl="7" indent="0" algn="r" rtl="0">
              <a:spcBef>
                <a:spcPts val="0"/>
              </a:spcBef>
              <a:buNone/>
              <a:defRPr sz="1100" b="0" i="0" u="none" strike="noStrike" cap="none">
                <a:solidFill>
                  <a:srgbClr val="888888"/>
                </a:solidFill>
                <a:latin typeface="Calibri"/>
                <a:ea typeface="Calibri"/>
                <a:cs typeface="Calibri"/>
                <a:sym typeface="Calibri"/>
              </a:defRPr>
            </a:lvl8pPr>
            <a:lvl9pPr marL="0" marR="0" lvl="8" indent="0" algn="r" rtl="0">
              <a:spcBef>
                <a:spcPts val="0"/>
              </a:spcBef>
              <a:buNone/>
              <a:defRPr sz="11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dirty="0"/>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1.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1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59.png"/><Relationship Id="rId4" Type="http://schemas.openxmlformats.org/officeDocument/2006/relationships/image" Target="../media/image58.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8"/>
        <p:cNvGrpSpPr/>
        <p:nvPr/>
      </p:nvGrpSpPr>
      <p:grpSpPr>
        <a:xfrm>
          <a:off x="0" y="0"/>
          <a:ext cx="0" cy="0"/>
          <a:chOff x="0" y="0"/>
          <a:chExt cx="0" cy="0"/>
        </a:xfrm>
      </p:grpSpPr>
      <p:sp useBgFill="1">
        <p:nvSpPr>
          <p:cNvPr id="134" name="Rectangle 133">
            <a:extLst>
              <a:ext uri="{FF2B5EF4-FFF2-40B4-BE49-F238E27FC236}">
                <a16:creationId xmlns:a16="http://schemas.microsoft.com/office/drawing/2014/main" id="{DF05ACD0-FF4A-4F8F-B5C5-6A4EBD0D1B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135">
            <a:extLst>
              <a:ext uri="{FF2B5EF4-FFF2-40B4-BE49-F238E27FC236}">
                <a16:creationId xmlns:a16="http://schemas.microsoft.com/office/drawing/2014/main" id="{4C9AFA28-B5ED-4346-9AF7-68A157F16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4350" y="514350"/>
            <a:ext cx="8115300" cy="41148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29" name="Google Shape;129;p25"/>
          <p:cNvSpPr txBox="1"/>
          <p:nvPr/>
        </p:nvSpPr>
        <p:spPr>
          <a:xfrm>
            <a:off x="1104456" y="1035423"/>
            <a:ext cx="3421026" cy="1759671"/>
          </a:xfrm>
          <a:prstGeom prst="rect">
            <a:avLst/>
          </a:prstGeom>
        </p:spPr>
        <p:txBody>
          <a:bodyPr spcFirstLastPara="1" vert="horz" lIns="91440" tIns="45720" rIns="91440" bIns="45720" rtlCol="0" anchor="b" anchorCtr="0">
            <a:normAutofit/>
          </a:bodyPr>
          <a:lstStyle/>
          <a:p>
            <a:pPr marL="0" lvl="0" indent="0" algn="ctr">
              <a:lnSpc>
                <a:spcPct val="90000"/>
              </a:lnSpc>
              <a:spcBef>
                <a:spcPct val="0"/>
              </a:spcBef>
              <a:spcAft>
                <a:spcPts val="600"/>
              </a:spcAft>
            </a:pPr>
            <a:r>
              <a:rPr lang="en-US" sz="2400" u="sng" kern="1200">
                <a:solidFill>
                  <a:srgbClr val="595959"/>
                </a:solidFill>
                <a:latin typeface="+mj-lt"/>
                <a:ea typeface="+mj-ea"/>
                <a:cs typeface="+mj-cs"/>
                <a:sym typeface="Comic Sans MS"/>
              </a:rPr>
              <a:t>Skills &amp; Knowledge Organiser</a:t>
            </a:r>
          </a:p>
          <a:p>
            <a:pPr marL="0" lvl="0" indent="0" algn="ctr">
              <a:lnSpc>
                <a:spcPct val="90000"/>
              </a:lnSpc>
              <a:spcBef>
                <a:spcPct val="0"/>
              </a:spcBef>
              <a:spcAft>
                <a:spcPts val="600"/>
              </a:spcAft>
            </a:pPr>
            <a:r>
              <a:rPr lang="en-US" sz="2400" u="sng" kern="1200">
                <a:solidFill>
                  <a:srgbClr val="595959"/>
                </a:solidFill>
                <a:latin typeface="+mj-lt"/>
                <a:ea typeface="+mj-ea"/>
                <a:cs typeface="+mj-cs"/>
                <a:sym typeface="Comic Sans MS"/>
              </a:rPr>
              <a:t>Reception</a:t>
            </a:r>
          </a:p>
          <a:p>
            <a:pPr marL="0" lvl="0" indent="0" algn="ctr">
              <a:lnSpc>
                <a:spcPct val="90000"/>
              </a:lnSpc>
              <a:spcBef>
                <a:spcPct val="0"/>
              </a:spcBef>
              <a:spcAft>
                <a:spcPts val="600"/>
              </a:spcAft>
            </a:pPr>
            <a:r>
              <a:rPr lang="en-US" sz="2400" u="sng" kern="1200">
                <a:solidFill>
                  <a:srgbClr val="595959"/>
                </a:solidFill>
                <a:latin typeface="+mj-lt"/>
                <a:ea typeface="+mj-ea"/>
                <a:cs typeface="+mj-cs"/>
                <a:sym typeface="Comic Sans MS"/>
              </a:rPr>
              <a:t>Autumn Term 1 </a:t>
            </a:r>
          </a:p>
        </p:txBody>
      </p:sp>
      <p:pic>
        <p:nvPicPr>
          <p:cNvPr id="4" name="Picture 3">
            <a:extLst>
              <a:ext uri="{FF2B5EF4-FFF2-40B4-BE49-F238E27FC236}">
                <a16:creationId xmlns:a16="http://schemas.microsoft.com/office/drawing/2014/main" id="{24F28377-50A4-1FB0-7C02-CB77916309A6}"/>
              </a:ext>
            </a:extLst>
          </p:cNvPr>
          <p:cNvPicPr>
            <a:picLocks noChangeAspect="1"/>
          </p:cNvPicPr>
          <p:nvPr/>
        </p:nvPicPr>
        <p:blipFill>
          <a:blip r:embed="rId3"/>
          <a:stretch>
            <a:fillRect/>
          </a:stretch>
        </p:blipFill>
        <p:spPr>
          <a:xfrm>
            <a:off x="5108201" y="1173179"/>
            <a:ext cx="3013822" cy="279714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36"/>
          <p:cNvSpPr txBox="1"/>
          <p:nvPr/>
        </p:nvSpPr>
        <p:spPr>
          <a:xfrm>
            <a:off x="3428275" y="99525"/>
            <a:ext cx="5556300" cy="671400"/>
          </a:xfrm>
          <a:prstGeom prst="rect">
            <a:avLst/>
          </a:prstGeom>
          <a:solidFill>
            <a:srgbClr val="CFE2F3"/>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07916"/>
              </a:lnSpc>
              <a:spcBef>
                <a:spcPts val="0"/>
              </a:spcBef>
              <a:spcAft>
                <a:spcPts val="800"/>
              </a:spcAft>
              <a:buClr>
                <a:schemeClr val="dk1"/>
              </a:buClr>
              <a:buSzPts val="1100"/>
              <a:buFont typeface="Arial"/>
              <a:buNone/>
            </a:pPr>
            <a:r>
              <a:rPr lang="en-GB" sz="2000" b="1" dirty="0">
                <a:solidFill>
                  <a:srgbClr val="FFFFFF"/>
                </a:solidFill>
                <a:latin typeface="Calibri"/>
                <a:ea typeface="Calibri"/>
                <a:cs typeface="Calibri"/>
                <a:sym typeface="Calibri"/>
              </a:rPr>
              <a:t>Understanding the World</a:t>
            </a:r>
            <a:endParaRPr sz="2700" dirty="0">
              <a:latin typeface="Comic Sans MS"/>
              <a:ea typeface="Comic Sans MS"/>
              <a:cs typeface="Comic Sans MS"/>
              <a:sym typeface="Comic Sans MS"/>
            </a:endParaRPr>
          </a:p>
        </p:txBody>
      </p:sp>
      <p:sp>
        <p:nvSpPr>
          <p:cNvPr id="273" name="Google Shape;273;p36"/>
          <p:cNvSpPr txBox="1"/>
          <p:nvPr/>
        </p:nvSpPr>
        <p:spPr>
          <a:xfrm>
            <a:off x="3428275" y="862975"/>
            <a:ext cx="5581800" cy="671400"/>
          </a:xfrm>
          <a:prstGeom prst="rect">
            <a:avLst/>
          </a:prstGeom>
          <a:solidFill>
            <a:srgbClr val="FFF2CC"/>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1100" u="sng" dirty="0">
                <a:latin typeface="Calibri"/>
                <a:ea typeface="Calibri"/>
                <a:cs typeface="Calibri"/>
                <a:sym typeface="Calibri"/>
              </a:rPr>
              <a:t>Vocabulary: </a:t>
            </a:r>
            <a:endParaRPr sz="1100" u="sng" dirty="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GB" sz="1100" dirty="0">
                <a:latin typeface="Calibri"/>
                <a:ea typeface="Calibri"/>
                <a:cs typeface="Calibri"/>
                <a:sym typeface="Calibri"/>
              </a:rPr>
              <a:t>Family, special, people, mum, dad, step-mum, step-dad, grandma, grandpa, brother, sister, friend, relative, aunt, uncle, cousin, baby, guardian, parent, carer.</a:t>
            </a:r>
            <a:endParaRPr dirty="0">
              <a:latin typeface="Calibri"/>
              <a:ea typeface="Calibri"/>
              <a:cs typeface="Calibri"/>
              <a:sym typeface="Calibri"/>
            </a:endParaRPr>
          </a:p>
          <a:p>
            <a:pPr marL="0" lvl="0" indent="0" algn="l" rtl="0">
              <a:spcBef>
                <a:spcPts val="0"/>
              </a:spcBef>
              <a:spcAft>
                <a:spcPts val="0"/>
              </a:spcAft>
              <a:buNone/>
            </a:pPr>
            <a:endParaRPr dirty="0"/>
          </a:p>
        </p:txBody>
      </p:sp>
      <p:sp>
        <p:nvSpPr>
          <p:cNvPr id="274" name="Google Shape;274;p36"/>
          <p:cNvSpPr txBox="1"/>
          <p:nvPr/>
        </p:nvSpPr>
        <p:spPr>
          <a:xfrm>
            <a:off x="3402775" y="1608400"/>
            <a:ext cx="5581800" cy="2465100"/>
          </a:xfrm>
          <a:prstGeom prst="rect">
            <a:avLst/>
          </a:prstGeom>
          <a:solidFill>
            <a:srgbClr val="FFE599"/>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sz="1100" b="1" dirty="0">
                <a:solidFill>
                  <a:srgbClr val="FFFFFF"/>
                </a:solidFill>
                <a:latin typeface="Calibri"/>
                <a:ea typeface="Calibri"/>
                <a:cs typeface="Calibri"/>
                <a:sym typeface="Calibri"/>
              </a:rPr>
              <a:t>Chronology</a:t>
            </a:r>
            <a:r>
              <a:rPr lang="en-GB" sz="1100" dirty="0">
                <a:solidFill>
                  <a:srgbClr val="FF66FF"/>
                </a:solidFill>
                <a:latin typeface="Calibri"/>
                <a:ea typeface="Calibri"/>
                <a:cs typeface="Calibri"/>
                <a:sym typeface="Calibri"/>
              </a:rPr>
              <a:t>: </a:t>
            </a:r>
            <a:endParaRPr sz="1100" dirty="0">
              <a:solidFill>
                <a:srgbClr val="FF66FF"/>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Talk about members of their immediate family and the relationship to them, name and describe people who are familiar to them.</a:t>
            </a:r>
            <a:endParaRPr sz="1100" dirty="0">
              <a:solidFill>
                <a:schemeClr val="dk1"/>
              </a:solidFill>
              <a:latin typeface="Calibri"/>
              <a:ea typeface="Calibri"/>
              <a:cs typeface="Calibri"/>
              <a:sym typeface="Calibri"/>
            </a:endParaRPr>
          </a:p>
          <a:p>
            <a:pPr marL="0" lvl="0" indent="0" algn="l" rtl="0">
              <a:lnSpc>
                <a:spcPct val="107916"/>
              </a:lnSpc>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Begin to develop a sense of </a:t>
            </a:r>
            <a:r>
              <a:rPr lang="en-GB" sz="1100" dirty="0">
                <a:solidFill>
                  <a:srgbClr val="FFFFFF"/>
                </a:solidFill>
                <a:latin typeface="Calibri"/>
                <a:ea typeface="Calibri"/>
                <a:cs typeface="Calibri"/>
                <a:sym typeface="Calibri"/>
              </a:rPr>
              <a:t>continuity and change </a:t>
            </a:r>
            <a:r>
              <a:rPr lang="en-GB" sz="1100" dirty="0">
                <a:solidFill>
                  <a:schemeClr val="dk1"/>
                </a:solidFill>
                <a:latin typeface="Calibri"/>
                <a:ea typeface="Calibri"/>
                <a:cs typeface="Calibri"/>
                <a:sym typeface="Calibri"/>
              </a:rPr>
              <a:t>by being able to compare characters from stories.</a:t>
            </a:r>
            <a:endParaRPr sz="11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GB" sz="1100" b="1" dirty="0">
                <a:solidFill>
                  <a:srgbClr val="FFFFFF"/>
                </a:solidFill>
                <a:latin typeface="Calibri"/>
                <a:ea typeface="Calibri"/>
                <a:cs typeface="Calibri"/>
                <a:sym typeface="Calibri"/>
              </a:rPr>
              <a:t>Respect </a:t>
            </a:r>
            <a:endParaRPr sz="1100" b="1" dirty="0">
              <a:solidFill>
                <a:srgbClr val="FFFFFF"/>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Themselves, special things in their own lives.</a:t>
            </a:r>
            <a:r>
              <a:rPr lang="en-GB" sz="1100" dirty="0">
                <a:solidFill>
                  <a:srgbClr val="FFFFFF"/>
                </a:solidFill>
                <a:latin typeface="Calibri"/>
                <a:ea typeface="Calibri"/>
                <a:cs typeface="Calibri"/>
                <a:sym typeface="Calibri"/>
              </a:rPr>
              <a:t> </a:t>
            </a:r>
            <a:r>
              <a:rPr lang="en-GB" sz="1100" dirty="0">
                <a:solidFill>
                  <a:schemeClr val="dk1"/>
                </a:solidFill>
                <a:latin typeface="Calibri"/>
                <a:ea typeface="Calibri"/>
                <a:cs typeface="Calibri"/>
                <a:sym typeface="Calibri"/>
              </a:rPr>
              <a:t>Talk about and describe features of their own family, talk about families in other countries across the world.</a:t>
            </a:r>
            <a:endParaRPr sz="1100" dirty="0">
              <a:solidFill>
                <a:schemeClr val="dk1"/>
              </a:solidFill>
              <a:latin typeface="Calibri"/>
              <a:ea typeface="Calibri"/>
              <a:cs typeface="Calibri"/>
              <a:sym typeface="Calibri"/>
            </a:endParaRPr>
          </a:p>
          <a:p>
            <a:pPr marL="0" lvl="0" indent="0" algn="l" rtl="0">
              <a:lnSpc>
                <a:spcPct val="107916"/>
              </a:lnSpc>
              <a:spcBef>
                <a:spcPts val="0"/>
              </a:spcBef>
              <a:spcAft>
                <a:spcPts val="0"/>
              </a:spcAft>
              <a:buClr>
                <a:schemeClr val="dk1"/>
              </a:buClr>
              <a:buSzPts val="1100"/>
              <a:buFont typeface="Arial"/>
              <a:buNone/>
            </a:pPr>
            <a:r>
              <a:rPr lang="en-GB" sz="1100" b="1" dirty="0">
                <a:solidFill>
                  <a:srgbClr val="FFFFFF"/>
                </a:solidFill>
                <a:latin typeface="Calibri"/>
                <a:ea typeface="Calibri"/>
                <a:cs typeface="Calibri"/>
                <a:sym typeface="Calibri"/>
              </a:rPr>
              <a:t>Mapping:</a:t>
            </a:r>
            <a:r>
              <a:rPr lang="en-GB" sz="1100" dirty="0">
                <a:solidFill>
                  <a:srgbClr val="FFFFFF"/>
                </a:solidFill>
                <a:latin typeface="Calibri"/>
                <a:ea typeface="Calibri"/>
                <a:cs typeface="Calibri"/>
                <a:sym typeface="Calibri"/>
              </a:rPr>
              <a:t> </a:t>
            </a:r>
            <a:endParaRPr sz="1100" dirty="0">
              <a:solidFill>
                <a:srgbClr val="FFFFFF"/>
              </a:solidFill>
              <a:latin typeface="Calibri"/>
              <a:ea typeface="Calibri"/>
              <a:cs typeface="Calibri"/>
              <a:sym typeface="Calibri"/>
            </a:endParaRPr>
          </a:p>
          <a:p>
            <a:pPr marL="0" lvl="0" indent="0" algn="l" rtl="0">
              <a:lnSpc>
                <a:spcPct val="107916"/>
              </a:lnSpc>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Talk about the features of their immediate environment</a:t>
            </a:r>
            <a:r>
              <a:rPr lang="en-GB" sz="1100" dirty="0">
                <a:solidFill>
                  <a:srgbClr val="FF0000"/>
                </a:solidFill>
                <a:latin typeface="Calibri"/>
                <a:ea typeface="Calibri"/>
                <a:cs typeface="Calibri"/>
                <a:sym typeface="Calibri"/>
              </a:rPr>
              <a:t> </a:t>
            </a:r>
            <a:r>
              <a:rPr lang="en-GB" sz="1100" dirty="0">
                <a:solidFill>
                  <a:schemeClr val="dk1"/>
                </a:solidFill>
                <a:latin typeface="Calibri"/>
                <a:ea typeface="Calibri"/>
                <a:cs typeface="Calibri"/>
                <a:sym typeface="Calibri"/>
              </a:rPr>
              <a:t>with visual representations e.g., classroom maps, Pete’s story map around school, seating maps, wildlife area map and read common signs and logos.</a:t>
            </a:r>
            <a:endParaRPr sz="1100" dirty="0">
              <a:solidFill>
                <a:schemeClr val="dk1"/>
              </a:solidFill>
              <a:latin typeface="Calibri"/>
              <a:ea typeface="Calibri"/>
              <a:cs typeface="Calibri"/>
              <a:sym typeface="Calibri"/>
            </a:endParaRPr>
          </a:p>
        </p:txBody>
      </p:sp>
      <p:sp>
        <p:nvSpPr>
          <p:cNvPr id="275" name="Google Shape;275;p36"/>
          <p:cNvSpPr txBox="1"/>
          <p:nvPr/>
        </p:nvSpPr>
        <p:spPr>
          <a:xfrm>
            <a:off x="156450" y="4147525"/>
            <a:ext cx="8831100" cy="846300"/>
          </a:xfrm>
          <a:prstGeom prst="rect">
            <a:avLst/>
          </a:prstGeom>
          <a:solidFill>
            <a:srgbClr val="93C47D"/>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1100" u="sng" dirty="0">
                <a:latin typeface="Calibri"/>
                <a:ea typeface="Calibri"/>
                <a:cs typeface="Calibri"/>
                <a:sym typeface="Calibri"/>
              </a:rPr>
              <a:t>Home Learning: </a:t>
            </a:r>
            <a:endParaRPr sz="1100" u="sng" dirty="0">
              <a:latin typeface="Calibri"/>
              <a:ea typeface="Calibri"/>
              <a:cs typeface="Calibri"/>
              <a:sym typeface="Calibri"/>
            </a:endParaRPr>
          </a:p>
          <a:p>
            <a:pPr marL="0" lvl="0" indent="0" algn="l" rtl="0">
              <a:spcBef>
                <a:spcPts val="0"/>
              </a:spcBef>
              <a:spcAft>
                <a:spcPts val="0"/>
              </a:spcAft>
              <a:buNone/>
            </a:pPr>
            <a:r>
              <a:rPr lang="en-GB" sz="1100" dirty="0">
                <a:solidFill>
                  <a:schemeClr val="dk1"/>
                </a:solidFill>
                <a:latin typeface="Calibri"/>
                <a:ea typeface="Calibri"/>
                <a:cs typeface="Calibri"/>
                <a:sym typeface="Calibri"/>
              </a:rPr>
              <a:t>• </a:t>
            </a:r>
            <a:r>
              <a:rPr lang="en-GB" sz="1100" dirty="0">
                <a:latin typeface="Calibri"/>
                <a:ea typeface="Calibri"/>
                <a:cs typeface="Calibri"/>
                <a:sym typeface="Calibri"/>
              </a:rPr>
              <a:t>Talk to your child about what makes them special. We are all different: Each person has their own particular likes and dislikes, their favourites and their talents (special things they can do). </a:t>
            </a:r>
            <a:endParaRPr sz="1100" dirty="0">
              <a:latin typeface="Calibri"/>
              <a:ea typeface="Calibri"/>
              <a:cs typeface="Calibri"/>
              <a:sym typeface="Calibri"/>
            </a:endParaRPr>
          </a:p>
          <a:p>
            <a:pPr marL="0" lvl="0" indent="0" algn="l" rtl="0">
              <a:spcBef>
                <a:spcPts val="0"/>
              </a:spcBef>
              <a:spcAft>
                <a:spcPts val="0"/>
              </a:spcAft>
              <a:buNone/>
            </a:pPr>
            <a:r>
              <a:rPr lang="en-GB" sz="1100" dirty="0">
                <a:solidFill>
                  <a:schemeClr val="dk1"/>
                </a:solidFill>
                <a:latin typeface="Calibri"/>
                <a:ea typeface="Calibri"/>
                <a:cs typeface="Calibri"/>
                <a:sym typeface="Calibri"/>
              </a:rPr>
              <a:t>• </a:t>
            </a:r>
            <a:r>
              <a:rPr lang="en-GB" sz="1100" dirty="0">
                <a:latin typeface="Calibri"/>
                <a:ea typeface="Calibri"/>
                <a:cs typeface="Calibri"/>
                <a:sym typeface="Calibri"/>
              </a:rPr>
              <a:t>Look at a photographs of each family member as a baby. Discuss how they are all different, that’s what makes us special!</a:t>
            </a:r>
            <a:endParaRPr sz="1100" dirty="0">
              <a:solidFill>
                <a:schemeClr val="dk1"/>
              </a:solidFill>
              <a:highlight>
                <a:srgbClr val="FFFFFF"/>
              </a:highlight>
              <a:latin typeface="Calibri"/>
              <a:ea typeface="Calibri"/>
              <a:cs typeface="Calibri"/>
              <a:sym typeface="Calibri"/>
            </a:endParaRPr>
          </a:p>
          <a:p>
            <a:pPr marL="0" lvl="0" indent="0" algn="l" rtl="0">
              <a:spcBef>
                <a:spcPts val="0"/>
              </a:spcBef>
              <a:spcAft>
                <a:spcPts val="0"/>
              </a:spcAft>
              <a:buNone/>
            </a:pPr>
            <a:endParaRPr sz="1300" dirty="0">
              <a:latin typeface="Comic Sans MS"/>
              <a:ea typeface="Comic Sans MS"/>
              <a:cs typeface="Comic Sans MS"/>
              <a:sym typeface="Comic Sans MS"/>
            </a:endParaRPr>
          </a:p>
          <a:p>
            <a:pPr marL="0" lvl="0" indent="0" algn="l" rtl="0">
              <a:spcBef>
                <a:spcPts val="0"/>
              </a:spcBef>
              <a:spcAft>
                <a:spcPts val="0"/>
              </a:spcAft>
              <a:buNone/>
            </a:pPr>
            <a:endParaRPr sz="1300" dirty="0">
              <a:latin typeface="Comic Sans MS"/>
              <a:ea typeface="Comic Sans MS"/>
              <a:cs typeface="Comic Sans MS"/>
              <a:sym typeface="Comic Sans MS"/>
            </a:endParaRPr>
          </a:p>
          <a:p>
            <a:pPr marL="0" lvl="0" indent="0" algn="l" rtl="0">
              <a:spcBef>
                <a:spcPts val="0"/>
              </a:spcBef>
              <a:spcAft>
                <a:spcPts val="0"/>
              </a:spcAft>
              <a:buNone/>
            </a:pPr>
            <a:endParaRPr dirty="0"/>
          </a:p>
        </p:txBody>
      </p:sp>
      <p:sp>
        <p:nvSpPr>
          <p:cNvPr id="276" name="Google Shape;276;p36"/>
          <p:cNvSpPr txBox="1"/>
          <p:nvPr/>
        </p:nvSpPr>
        <p:spPr>
          <a:xfrm>
            <a:off x="153575" y="1384800"/>
            <a:ext cx="3140700" cy="255643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dirty="0">
                <a:solidFill>
                  <a:schemeClr val="dk1"/>
                </a:solidFill>
                <a:latin typeface="Calibri"/>
                <a:ea typeface="Calibri"/>
                <a:cs typeface="Calibri"/>
                <a:sym typeface="Calibri"/>
              </a:rPr>
              <a:t>Revisit/ ongoing throughout the year</a:t>
            </a:r>
            <a:endParaRPr sz="1100" dirty="0">
              <a:solidFill>
                <a:schemeClr val="dk1"/>
              </a:solidFill>
              <a:latin typeface="Calibri"/>
              <a:ea typeface="Calibri"/>
              <a:cs typeface="Calibri"/>
              <a:sym typeface="Calibri"/>
            </a:endParaRPr>
          </a:p>
          <a:p>
            <a:pPr marL="0" lvl="0" indent="0" algn="l" rtl="0">
              <a:spcBef>
                <a:spcPts val="0"/>
              </a:spcBef>
              <a:spcAft>
                <a:spcPts val="0"/>
              </a:spcAft>
              <a:buNone/>
            </a:pPr>
            <a:endParaRPr sz="1100" dirty="0">
              <a:solidFill>
                <a:schemeClr val="dk1"/>
              </a:solidFill>
              <a:latin typeface="Calibri"/>
              <a:ea typeface="Calibri"/>
              <a:cs typeface="Calibri"/>
              <a:sym typeface="Calibri"/>
            </a:endParaRPr>
          </a:p>
          <a:p>
            <a:pPr marL="0" lvl="0" indent="0" algn="l" rtl="0">
              <a:lnSpc>
                <a:spcPct val="107916"/>
              </a:lnSpc>
              <a:spcBef>
                <a:spcPts val="0"/>
              </a:spcBef>
              <a:spcAft>
                <a:spcPts val="0"/>
              </a:spcAft>
              <a:buNone/>
            </a:pPr>
            <a:r>
              <a:rPr lang="en-GB" sz="1100" b="1" dirty="0">
                <a:solidFill>
                  <a:schemeClr val="dk1"/>
                </a:solidFill>
                <a:latin typeface="Calibri"/>
                <a:ea typeface="Calibri"/>
                <a:cs typeface="Calibri"/>
                <a:sym typeface="Calibri"/>
              </a:rPr>
              <a:t>Communication:</a:t>
            </a:r>
            <a:r>
              <a:rPr lang="en-GB" sz="1100" dirty="0">
                <a:solidFill>
                  <a:schemeClr val="dk1"/>
                </a:solidFill>
                <a:latin typeface="Calibri"/>
                <a:ea typeface="Calibri"/>
                <a:cs typeface="Calibri"/>
                <a:sym typeface="Calibri"/>
              </a:rPr>
              <a:t> Comment on what they notice about the environment where they live and understand the effect of the changing seasons on the natural world around them. Describe what they see, hear, and feel outside.</a:t>
            </a:r>
            <a:endParaRPr sz="1100" dirty="0">
              <a:solidFill>
                <a:schemeClr val="dk1"/>
              </a:solidFill>
              <a:latin typeface="Calibri"/>
              <a:ea typeface="Calibri"/>
              <a:cs typeface="Calibri"/>
              <a:sym typeface="Calibri"/>
            </a:endParaRPr>
          </a:p>
          <a:p>
            <a:pPr marL="0" lvl="0" indent="0" algn="l" rtl="0">
              <a:lnSpc>
                <a:spcPct val="107916"/>
              </a:lnSpc>
              <a:spcBef>
                <a:spcPts val="800"/>
              </a:spcBef>
              <a:spcAft>
                <a:spcPts val="800"/>
              </a:spcAft>
              <a:buNone/>
            </a:pPr>
            <a:r>
              <a:rPr lang="en-GB" sz="1100" b="1" dirty="0">
                <a:solidFill>
                  <a:schemeClr val="dk1"/>
                </a:solidFill>
                <a:latin typeface="Calibri"/>
                <a:ea typeface="Calibri"/>
                <a:cs typeface="Calibri"/>
                <a:sym typeface="Calibri"/>
              </a:rPr>
              <a:t>Observation:</a:t>
            </a:r>
            <a:r>
              <a:rPr lang="en-GB" sz="1100" dirty="0">
                <a:solidFill>
                  <a:schemeClr val="dk1"/>
                </a:solidFill>
                <a:latin typeface="Calibri"/>
                <a:ea typeface="Calibri"/>
                <a:cs typeface="Calibri"/>
                <a:sym typeface="Calibri"/>
              </a:rPr>
              <a:t> Explore the natural world around them by making observations and drawing pictures of animals and plants. Understand the need to respect and care for the natural environment and all living things.</a:t>
            </a:r>
            <a:endParaRPr sz="1100" dirty="0">
              <a:solidFill>
                <a:schemeClr val="dk1"/>
              </a:solidFill>
              <a:latin typeface="Calibri"/>
              <a:ea typeface="Calibri"/>
              <a:cs typeface="Calibri"/>
              <a:sym typeface="Calibri"/>
            </a:endParaRPr>
          </a:p>
        </p:txBody>
      </p:sp>
      <p:pic>
        <p:nvPicPr>
          <p:cNvPr id="277" name="Google Shape;277;p36"/>
          <p:cNvPicPr preferRelativeResize="0"/>
          <p:nvPr/>
        </p:nvPicPr>
        <p:blipFill rotWithShape="1">
          <a:blip r:embed="rId3">
            <a:alphaModFix/>
          </a:blip>
          <a:srcRect/>
          <a:stretch/>
        </p:blipFill>
        <p:spPr>
          <a:xfrm>
            <a:off x="8345910" y="201877"/>
            <a:ext cx="466695" cy="466695"/>
          </a:xfrm>
          <a:prstGeom prst="rect">
            <a:avLst/>
          </a:prstGeom>
          <a:noFill/>
          <a:ln>
            <a:noFill/>
          </a:ln>
        </p:spPr>
      </p:pic>
      <p:pic>
        <p:nvPicPr>
          <p:cNvPr id="278" name="Google Shape;278;p36"/>
          <p:cNvPicPr preferRelativeResize="0"/>
          <p:nvPr/>
        </p:nvPicPr>
        <p:blipFill>
          <a:blip r:embed="rId4">
            <a:alphaModFix/>
          </a:blip>
          <a:stretch>
            <a:fillRect/>
          </a:stretch>
        </p:blipFill>
        <p:spPr>
          <a:xfrm>
            <a:off x="153574" y="141400"/>
            <a:ext cx="962150" cy="940971"/>
          </a:xfrm>
          <a:prstGeom prst="rect">
            <a:avLst/>
          </a:prstGeom>
          <a:noFill/>
          <a:ln>
            <a:noFill/>
          </a:ln>
        </p:spPr>
      </p:pic>
      <p:pic>
        <p:nvPicPr>
          <p:cNvPr id="279" name="Google Shape;279;p36"/>
          <p:cNvPicPr preferRelativeResize="0"/>
          <p:nvPr/>
        </p:nvPicPr>
        <p:blipFill>
          <a:blip r:embed="rId5">
            <a:alphaModFix/>
          </a:blip>
          <a:stretch>
            <a:fillRect/>
          </a:stretch>
        </p:blipFill>
        <p:spPr>
          <a:xfrm>
            <a:off x="2456284" y="141399"/>
            <a:ext cx="777166" cy="940975"/>
          </a:xfrm>
          <a:prstGeom prst="rect">
            <a:avLst/>
          </a:prstGeom>
          <a:noFill/>
          <a:ln>
            <a:noFill/>
          </a:ln>
        </p:spPr>
      </p:pic>
      <p:pic>
        <p:nvPicPr>
          <p:cNvPr id="280" name="Google Shape;280;p36"/>
          <p:cNvPicPr preferRelativeResize="0"/>
          <p:nvPr/>
        </p:nvPicPr>
        <p:blipFill>
          <a:blip r:embed="rId6">
            <a:alphaModFix/>
          </a:blip>
          <a:stretch>
            <a:fillRect/>
          </a:stretch>
        </p:blipFill>
        <p:spPr>
          <a:xfrm>
            <a:off x="1432847" y="144638"/>
            <a:ext cx="706313" cy="934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38"/>
          <p:cNvSpPr txBox="1"/>
          <p:nvPr/>
        </p:nvSpPr>
        <p:spPr>
          <a:xfrm>
            <a:off x="102725" y="92025"/>
            <a:ext cx="3163500" cy="671400"/>
          </a:xfrm>
          <a:prstGeom prst="rect">
            <a:avLst/>
          </a:prstGeom>
          <a:solidFill>
            <a:srgbClr val="CFE2F3"/>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07916"/>
              </a:lnSpc>
              <a:spcBef>
                <a:spcPts val="0"/>
              </a:spcBef>
              <a:spcAft>
                <a:spcPts val="800"/>
              </a:spcAft>
              <a:buClr>
                <a:schemeClr val="dk1"/>
              </a:buClr>
              <a:buSzPts val="1100"/>
              <a:buFont typeface="Arial"/>
              <a:buNone/>
            </a:pPr>
            <a:r>
              <a:rPr lang="en-GB" sz="2000" b="1" dirty="0">
                <a:solidFill>
                  <a:srgbClr val="FFFFFF"/>
                </a:solidFill>
                <a:latin typeface="Calibri"/>
                <a:ea typeface="Calibri"/>
                <a:cs typeface="Calibri"/>
                <a:sym typeface="Calibri"/>
              </a:rPr>
              <a:t>Expressive Arts and Design</a:t>
            </a:r>
            <a:endParaRPr sz="2000" dirty="0">
              <a:latin typeface="Comic Sans MS"/>
              <a:ea typeface="Comic Sans MS"/>
              <a:cs typeface="Comic Sans MS"/>
              <a:sym typeface="Comic Sans MS"/>
            </a:endParaRPr>
          </a:p>
        </p:txBody>
      </p:sp>
      <p:sp>
        <p:nvSpPr>
          <p:cNvPr id="294" name="Google Shape;294;p38"/>
          <p:cNvSpPr txBox="1"/>
          <p:nvPr/>
        </p:nvSpPr>
        <p:spPr>
          <a:xfrm>
            <a:off x="125500" y="893158"/>
            <a:ext cx="3140700" cy="1457136"/>
          </a:xfrm>
          <a:prstGeom prst="rect">
            <a:avLst/>
          </a:prstGeom>
          <a:solidFill>
            <a:srgbClr val="FFF2CC"/>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1100" u="sng" dirty="0">
                <a:latin typeface="Calibri"/>
                <a:ea typeface="Calibri"/>
                <a:cs typeface="Calibri"/>
                <a:sym typeface="Calibri"/>
              </a:rPr>
              <a:t>Vocabulary</a:t>
            </a:r>
            <a:endParaRPr sz="1100" u="sng" dirty="0">
              <a:latin typeface="Calibri"/>
              <a:ea typeface="Calibri"/>
              <a:cs typeface="Calibri"/>
              <a:sym typeface="Calibri"/>
            </a:endParaRPr>
          </a:p>
          <a:p>
            <a:pPr marL="0" lvl="0" indent="0" algn="just" rtl="0">
              <a:spcBef>
                <a:spcPts val="0"/>
              </a:spcBef>
              <a:spcAft>
                <a:spcPts val="0"/>
              </a:spcAft>
              <a:buNone/>
            </a:pPr>
            <a:r>
              <a:rPr lang="en-GB" sz="1100" dirty="0">
                <a:latin typeface="Calibri"/>
                <a:ea typeface="Calibri"/>
                <a:cs typeface="Calibri"/>
                <a:sym typeface="Calibri"/>
              </a:rPr>
              <a:t>Thick, thin, soft, pattern, line, shape, detail, charcoal coloured pencil, felt tip pen, primary (colour), light, dark, warm, cold, bright, glue stick, scissors, thread, model, cut, stick, fold, bend, attach, assemble, join, press, poke, squeeze, roll, stack, pinch</a:t>
            </a:r>
            <a:endParaRPr sz="1100" dirty="0">
              <a:latin typeface="Calibri"/>
              <a:ea typeface="Calibri"/>
              <a:cs typeface="Calibri"/>
              <a:sym typeface="Calibri"/>
            </a:endParaRPr>
          </a:p>
        </p:txBody>
      </p:sp>
      <p:sp>
        <p:nvSpPr>
          <p:cNvPr id="295" name="Google Shape;295;p38"/>
          <p:cNvSpPr txBox="1"/>
          <p:nvPr/>
        </p:nvSpPr>
        <p:spPr>
          <a:xfrm>
            <a:off x="3402775" y="92025"/>
            <a:ext cx="5632800" cy="3218100"/>
          </a:xfrm>
          <a:prstGeom prst="rect">
            <a:avLst/>
          </a:prstGeom>
          <a:solidFill>
            <a:srgbClr val="FFE599"/>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Font typeface="Arial"/>
              <a:buNone/>
            </a:pPr>
            <a:r>
              <a:rPr lang="en-GB" sz="1100" dirty="0">
                <a:solidFill>
                  <a:schemeClr val="dk1"/>
                </a:solidFill>
                <a:latin typeface="Calibri"/>
                <a:ea typeface="Calibri"/>
                <a:cs typeface="Calibri"/>
                <a:sym typeface="Calibri"/>
              </a:rPr>
              <a:t>Join in with role play games and use resources available for props; build models using construction equipment.</a:t>
            </a:r>
            <a:endParaRPr sz="1100" dirty="0">
              <a:solidFill>
                <a:schemeClr val="dk1"/>
              </a:solidFill>
              <a:latin typeface="Calibri"/>
              <a:ea typeface="Calibri"/>
              <a:cs typeface="Calibri"/>
              <a:sym typeface="Calibri"/>
            </a:endParaRPr>
          </a:p>
          <a:p>
            <a:pPr marL="0" lvl="0" indent="0" algn="ctr" rtl="0">
              <a:spcBef>
                <a:spcPts val="0"/>
              </a:spcBef>
              <a:spcAft>
                <a:spcPts val="0"/>
              </a:spcAft>
              <a:buClr>
                <a:schemeClr val="dk1"/>
              </a:buClr>
              <a:buFont typeface="Arial"/>
              <a:buNone/>
            </a:pPr>
            <a:endParaRPr sz="1100" dirty="0">
              <a:solidFill>
                <a:schemeClr val="dk1"/>
              </a:solidFill>
              <a:latin typeface="Calibri"/>
              <a:ea typeface="Calibri"/>
              <a:cs typeface="Calibri"/>
              <a:sym typeface="Calibri"/>
            </a:endParaRPr>
          </a:p>
          <a:p>
            <a:pPr marL="0" lvl="0" indent="0" algn="ctr" rtl="0">
              <a:spcBef>
                <a:spcPts val="0"/>
              </a:spcBef>
              <a:spcAft>
                <a:spcPts val="0"/>
              </a:spcAft>
              <a:buClr>
                <a:schemeClr val="dk1"/>
              </a:buClr>
              <a:buFont typeface="Arial"/>
              <a:buNone/>
            </a:pPr>
            <a:r>
              <a:rPr lang="en-GB" sz="1100" dirty="0">
                <a:solidFill>
                  <a:schemeClr val="dk1"/>
                </a:solidFill>
                <a:latin typeface="Calibri"/>
                <a:ea typeface="Calibri"/>
                <a:cs typeface="Calibri"/>
                <a:sym typeface="Calibri"/>
              </a:rPr>
              <a:t>Sing call-and-response songs.</a:t>
            </a:r>
            <a:endParaRPr sz="1100" dirty="0">
              <a:solidFill>
                <a:schemeClr val="dk1"/>
              </a:solidFill>
              <a:latin typeface="Calibri"/>
              <a:ea typeface="Calibri"/>
              <a:cs typeface="Calibri"/>
              <a:sym typeface="Calibri"/>
            </a:endParaRPr>
          </a:p>
          <a:p>
            <a:pPr marL="0" lvl="0" indent="0" algn="ctr" rtl="0">
              <a:spcBef>
                <a:spcPts val="0"/>
              </a:spcBef>
              <a:spcAft>
                <a:spcPts val="0"/>
              </a:spcAft>
              <a:buClr>
                <a:schemeClr val="dk1"/>
              </a:buClr>
              <a:buFont typeface="Arial"/>
              <a:buNone/>
            </a:pPr>
            <a:endParaRPr sz="1100" dirty="0">
              <a:solidFill>
                <a:schemeClr val="dk1"/>
              </a:solidFill>
              <a:latin typeface="Calibri"/>
              <a:ea typeface="Calibri"/>
              <a:cs typeface="Calibri"/>
              <a:sym typeface="Calibri"/>
            </a:endParaRPr>
          </a:p>
          <a:p>
            <a:pPr marL="0" lvl="0" indent="0" algn="ctr" rtl="0">
              <a:spcBef>
                <a:spcPts val="0"/>
              </a:spcBef>
              <a:spcAft>
                <a:spcPts val="0"/>
              </a:spcAft>
              <a:buClr>
                <a:schemeClr val="dk1"/>
              </a:buClr>
              <a:buFont typeface="Arial"/>
              <a:buNone/>
            </a:pPr>
            <a:r>
              <a:rPr lang="en-GB" sz="1100" dirty="0">
                <a:solidFill>
                  <a:schemeClr val="dk1"/>
                </a:solidFill>
                <a:latin typeface="Calibri"/>
                <a:ea typeface="Calibri"/>
                <a:cs typeface="Calibri"/>
                <a:sym typeface="Calibri"/>
              </a:rPr>
              <a:t>Self-portraits</a:t>
            </a:r>
            <a:endParaRPr sz="1100" dirty="0">
              <a:solidFill>
                <a:schemeClr val="dk1"/>
              </a:solidFill>
              <a:latin typeface="Calibri"/>
              <a:ea typeface="Calibri"/>
              <a:cs typeface="Calibri"/>
              <a:sym typeface="Calibri"/>
            </a:endParaRPr>
          </a:p>
          <a:p>
            <a:pPr marL="0" lvl="0" indent="0" algn="ctr" rtl="0">
              <a:spcBef>
                <a:spcPts val="0"/>
              </a:spcBef>
              <a:spcAft>
                <a:spcPts val="0"/>
              </a:spcAft>
              <a:buClr>
                <a:schemeClr val="dk1"/>
              </a:buClr>
              <a:buFont typeface="Arial"/>
              <a:buNone/>
            </a:pPr>
            <a:endParaRPr sz="1100" dirty="0">
              <a:solidFill>
                <a:schemeClr val="dk1"/>
              </a:solidFill>
              <a:latin typeface="Calibri"/>
              <a:ea typeface="Calibri"/>
              <a:cs typeface="Calibri"/>
              <a:sym typeface="Calibri"/>
            </a:endParaRPr>
          </a:p>
          <a:p>
            <a:pPr marL="0" lvl="0" indent="0" algn="ctr" rtl="0">
              <a:spcBef>
                <a:spcPts val="0"/>
              </a:spcBef>
              <a:spcAft>
                <a:spcPts val="0"/>
              </a:spcAft>
              <a:buClr>
                <a:schemeClr val="dk1"/>
              </a:buClr>
              <a:buFont typeface="Arial"/>
              <a:buNone/>
            </a:pPr>
            <a:r>
              <a:rPr lang="en-GB" sz="1100" dirty="0">
                <a:solidFill>
                  <a:schemeClr val="dk1"/>
                </a:solidFill>
                <a:latin typeface="Calibri"/>
                <a:ea typeface="Calibri"/>
                <a:cs typeface="Calibri"/>
                <a:sym typeface="Calibri"/>
              </a:rPr>
              <a:t>Exploring sounds and how they can be changed, tapping out of simple rhythms. </a:t>
            </a:r>
            <a:endParaRPr sz="1100" dirty="0">
              <a:solidFill>
                <a:schemeClr val="dk1"/>
              </a:solidFill>
              <a:latin typeface="Calibri"/>
              <a:ea typeface="Calibri"/>
              <a:cs typeface="Calibri"/>
              <a:sym typeface="Calibri"/>
            </a:endParaRPr>
          </a:p>
          <a:p>
            <a:pPr marL="0" lvl="0" indent="0" algn="ctr" rtl="0">
              <a:spcBef>
                <a:spcPts val="0"/>
              </a:spcBef>
              <a:spcAft>
                <a:spcPts val="0"/>
              </a:spcAft>
              <a:buClr>
                <a:schemeClr val="dk1"/>
              </a:buClr>
              <a:buFont typeface="Arial"/>
              <a:buNone/>
            </a:pPr>
            <a:endParaRPr sz="1100" dirty="0">
              <a:solidFill>
                <a:schemeClr val="dk1"/>
              </a:solidFill>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Provide opportunities to work together to develop and realise creative ideas. Develop storylines in their pretend play.</a:t>
            </a:r>
            <a:endParaRPr sz="1100" dirty="0">
              <a:solidFill>
                <a:schemeClr val="dk1"/>
              </a:solidFill>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endParaRPr sz="1100" dirty="0">
              <a:solidFill>
                <a:schemeClr val="dk1"/>
              </a:solidFill>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Artist study – Jackson Pollock (collaborative work)</a:t>
            </a:r>
            <a:endParaRPr sz="1100" dirty="0">
              <a:solidFill>
                <a:schemeClr val="dk1"/>
              </a:solidFill>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endParaRPr sz="1100" dirty="0">
              <a:solidFill>
                <a:schemeClr val="dk1"/>
              </a:solidFill>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endParaRPr sz="1100" dirty="0">
              <a:solidFill>
                <a:schemeClr val="dk1"/>
              </a:solidFill>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Refer to Art and design progression map to facilitate progression through child led interests.</a:t>
            </a:r>
            <a:endParaRPr sz="1100" dirty="0">
              <a:latin typeface="Comic Sans MS"/>
              <a:ea typeface="Comic Sans MS"/>
              <a:cs typeface="Comic Sans MS"/>
              <a:sym typeface="Comic Sans MS"/>
            </a:endParaRPr>
          </a:p>
        </p:txBody>
      </p:sp>
      <p:sp>
        <p:nvSpPr>
          <p:cNvPr id="296" name="Google Shape;296;p38"/>
          <p:cNvSpPr txBox="1"/>
          <p:nvPr/>
        </p:nvSpPr>
        <p:spPr>
          <a:xfrm>
            <a:off x="3049814" y="3432190"/>
            <a:ext cx="2555700" cy="1392300"/>
          </a:xfrm>
          <a:prstGeom prst="rect">
            <a:avLst/>
          </a:prstGeom>
          <a:solidFill>
            <a:srgbClr val="A4C2F4"/>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sz="1100" b="1" dirty="0">
                <a:solidFill>
                  <a:srgbClr val="FFFFFF"/>
                </a:solidFill>
                <a:latin typeface="Calibri"/>
                <a:ea typeface="Calibri"/>
                <a:cs typeface="Calibri"/>
                <a:sym typeface="Calibri"/>
              </a:rPr>
              <a:t>Charanga Songs:</a:t>
            </a:r>
            <a:endParaRPr sz="1100" b="1" dirty="0">
              <a:solidFill>
                <a:srgbClr val="FFFFFF"/>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Pat-a-cake </a:t>
            </a:r>
            <a:endParaRPr sz="11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1, 2, 3, 4, 5, Once I Caught a Fish Alive </a:t>
            </a:r>
            <a:endParaRPr sz="11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This Old Man</a:t>
            </a:r>
            <a:endParaRPr sz="11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 Five Little Ducks </a:t>
            </a:r>
            <a:endParaRPr sz="11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Name Song </a:t>
            </a:r>
            <a:endParaRPr sz="11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Things For Fingers</a:t>
            </a:r>
            <a:endParaRPr sz="1500" dirty="0">
              <a:solidFill>
                <a:schemeClr val="dk1"/>
              </a:solidFill>
            </a:endParaRPr>
          </a:p>
          <a:p>
            <a:pPr marL="0" lvl="0" indent="0" algn="l" rtl="0">
              <a:lnSpc>
                <a:spcPct val="115000"/>
              </a:lnSpc>
              <a:spcBef>
                <a:spcPts val="0"/>
              </a:spcBef>
              <a:spcAft>
                <a:spcPts val="0"/>
              </a:spcAft>
              <a:buNone/>
            </a:pPr>
            <a:endParaRPr sz="1000" u="sng" dirty="0">
              <a:latin typeface="Comic Sans MS"/>
              <a:ea typeface="Comic Sans MS"/>
              <a:cs typeface="Comic Sans MS"/>
              <a:sym typeface="Comic Sans MS"/>
            </a:endParaRPr>
          </a:p>
          <a:p>
            <a:pPr marL="0" lvl="0" indent="0" algn="l" rtl="0">
              <a:spcBef>
                <a:spcPts val="1800"/>
              </a:spcBef>
              <a:spcAft>
                <a:spcPts val="0"/>
              </a:spcAft>
              <a:buNone/>
            </a:pPr>
            <a:endParaRPr sz="1000" u="sng" dirty="0">
              <a:latin typeface="Comic Sans MS"/>
              <a:ea typeface="Comic Sans MS"/>
              <a:cs typeface="Comic Sans MS"/>
              <a:sym typeface="Comic Sans MS"/>
            </a:endParaRPr>
          </a:p>
        </p:txBody>
      </p:sp>
      <p:pic>
        <p:nvPicPr>
          <p:cNvPr id="297" name="Google Shape;297;p38"/>
          <p:cNvPicPr preferRelativeResize="0"/>
          <p:nvPr/>
        </p:nvPicPr>
        <p:blipFill>
          <a:blip r:embed="rId3">
            <a:alphaModFix/>
          </a:blip>
          <a:stretch>
            <a:fillRect/>
          </a:stretch>
        </p:blipFill>
        <p:spPr>
          <a:xfrm>
            <a:off x="7525375" y="3423139"/>
            <a:ext cx="1407725" cy="1450075"/>
          </a:xfrm>
          <a:prstGeom prst="rect">
            <a:avLst/>
          </a:prstGeom>
          <a:noFill/>
          <a:ln>
            <a:noFill/>
          </a:ln>
        </p:spPr>
      </p:pic>
      <p:sp>
        <p:nvSpPr>
          <p:cNvPr id="298" name="Google Shape;298;p38"/>
          <p:cNvSpPr txBox="1"/>
          <p:nvPr/>
        </p:nvSpPr>
        <p:spPr>
          <a:xfrm>
            <a:off x="125500" y="2498279"/>
            <a:ext cx="3140700" cy="1329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dirty="0">
                <a:solidFill>
                  <a:schemeClr val="dk1"/>
                </a:solidFill>
                <a:latin typeface="Calibri"/>
                <a:ea typeface="Calibri"/>
                <a:cs typeface="Calibri"/>
                <a:sym typeface="Calibri"/>
              </a:rPr>
              <a:t>Revisit/ ongoing throughout the year</a:t>
            </a:r>
            <a:endParaRPr sz="1100" dirty="0">
              <a:solidFill>
                <a:schemeClr val="dk1"/>
              </a:solidFill>
              <a:latin typeface="Calibri"/>
              <a:ea typeface="Calibri"/>
              <a:cs typeface="Calibri"/>
              <a:sym typeface="Calibri"/>
            </a:endParaRPr>
          </a:p>
          <a:p>
            <a:pPr marL="0" lvl="0" indent="0" algn="l" rtl="0">
              <a:spcBef>
                <a:spcPts val="0"/>
              </a:spcBef>
              <a:spcAft>
                <a:spcPts val="0"/>
              </a:spcAft>
              <a:buNone/>
            </a:pPr>
            <a:endParaRPr sz="1100" dirty="0">
              <a:solidFill>
                <a:schemeClr val="dk1"/>
              </a:solidFill>
              <a:latin typeface="Calibri"/>
              <a:ea typeface="Calibri"/>
              <a:cs typeface="Calibri"/>
              <a:sym typeface="Calibri"/>
            </a:endParaRPr>
          </a:p>
          <a:p>
            <a:pPr marL="0" lvl="0" indent="0" algn="l" rtl="0">
              <a:lnSpc>
                <a:spcPct val="107916"/>
              </a:lnSpc>
              <a:spcBef>
                <a:spcPts val="0"/>
              </a:spcBef>
              <a:spcAft>
                <a:spcPts val="0"/>
              </a:spcAft>
              <a:buNone/>
            </a:pPr>
            <a:r>
              <a:rPr lang="en-GB" sz="1100" dirty="0">
                <a:solidFill>
                  <a:schemeClr val="dk1"/>
                </a:solidFill>
                <a:latin typeface="Calibri"/>
                <a:ea typeface="Calibri"/>
                <a:cs typeface="Calibri"/>
                <a:sym typeface="Calibri"/>
              </a:rPr>
              <a:t>Explore, use, and refine a variety of artistic effects to express their ideas and feelings.</a:t>
            </a:r>
            <a:endParaRPr sz="1100" dirty="0">
              <a:solidFill>
                <a:schemeClr val="dk1"/>
              </a:solidFill>
              <a:latin typeface="Calibri"/>
              <a:ea typeface="Calibri"/>
              <a:cs typeface="Calibri"/>
              <a:sym typeface="Calibri"/>
            </a:endParaRPr>
          </a:p>
          <a:p>
            <a:pPr marL="0" lvl="0" indent="0" algn="l" rtl="0">
              <a:spcBef>
                <a:spcPts val="800"/>
              </a:spcBef>
              <a:spcAft>
                <a:spcPts val="0"/>
              </a:spcAft>
              <a:buNone/>
            </a:pPr>
            <a:r>
              <a:rPr lang="en-GB" sz="1100" dirty="0">
                <a:solidFill>
                  <a:schemeClr val="dk1"/>
                </a:solidFill>
                <a:latin typeface="Calibri"/>
                <a:ea typeface="Calibri"/>
                <a:cs typeface="Calibri"/>
                <a:sym typeface="Calibri"/>
              </a:rPr>
              <a:t>Explore and engage in music making and dance, performing solo or in groups.</a:t>
            </a:r>
            <a:endParaRPr sz="1100" dirty="0"/>
          </a:p>
        </p:txBody>
      </p:sp>
      <p:pic>
        <p:nvPicPr>
          <p:cNvPr id="300" name="Google Shape;300;p38"/>
          <p:cNvPicPr preferRelativeResize="0"/>
          <p:nvPr/>
        </p:nvPicPr>
        <p:blipFill rotWithShape="1">
          <a:blip r:embed="rId4">
            <a:alphaModFix/>
          </a:blip>
          <a:srcRect/>
          <a:stretch/>
        </p:blipFill>
        <p:spPr>
          <a:xfrm rot="1920613">
            <a:off x="136627" y="4369631"/>
            <a:ext cx="423530" cy="423530"/>
          </a:xfrm>
          <a:prstGeom prst="rect">
            <a:avLst/>
          </a:prstGeom>
          <a:noFill/>
          <a:ln>
            <a:noFill/>
          </a:ln>
        </p:spPr>
      </p:pic>
      <p:pic>
        <p:nvPicPr>
          <p:cNvPr id="303" name="Google Shape;303;p38"/>
          <p:cNvPicPr preferRelativeResize="0"/>
          <p:nvPr/>
        </p:nvPicPr>
        <p:blipFill>
          <a:blip r:embed="rId5">
            <a:alphaModFix/>
          </a:blip>
          <a:stretch>
            <a:fillRect/>
          </a:stretch>
        </p:blipFill>
        <p:spPr>
          <a:xfrm>
            <a:off x="656825" y="3976165"/>
            <a:ext cx="2055300" cy="1017985"/>
          </a:xfrm>
          <a:prstGeom prst="rect">
            <a:avLst/>
          </a:prstGeom>
          <a:noFill/>
          <a:ln>
            <a:noFill/>
          </a:ln>
        </p:spPr>
      </p:pic>
      <p:pic>
        <p:nvPicPr>
          <p:cNvPr id="3" name="Picture 2">
            <a:extLst>
              <a:ext uri="{FF2B5EF4-FFF2-40B4-BE49-F238E27FC236}">
                <a16:creationId xmlns:a16="http://schemas.microsoft.com/office/drawing/2014/main" id="{A266049F-5859-EFC3-4163-C3E38AE0BC00}"/>
              </a:ext>
            </a:extLst>
          </p:cNvPr>
          <p:cNvPicPr>
            <a:picLocks noChangeAspect="1"/>
          </p:cNvPicPr>
          <p:nvPr/>
        </p:nvPicPr>
        <p:blipFill>
          <a:blip r:embed="rId6"/>
          <a:stretch>
            <a:fillRect/>
          </a:stretch>
        </p:blipFill>
        <p:spPr>
          <a:xfrm>
            <a:off x="5747895" y="3364145"/>
            <a:ext cx="1635099" cy="1630005"/>
          </a:xfrm>
          <a:prstGeom prst="rect">
            <a:avLst/>
          </a:prstGeom>
        </p:spPr>
      </p:pic>
      <p:pic>
        <p:nvPicPr>
          <p:cNvPr id="5" name="Picture 4">
            <a:extLst>
              <a:ext uri="{FF2B5EF4-FFF2-40B4-BE49-F238E27FC236}">
                <a16:creationId xmlns:a16="http://schemas.microsoft.com/office/drawing/2014/main" id="{A3551F7D-59E9-F5A0-3574-BD158C6EE1A6}"/>
              </a:ext>
            </a:extLst>
          </p:cNvPr>
          <p:cNvPicPr>
            <a:picLocks noChangeAspect="1"/>
          </p:cNvPicPr>
          <p:nvPr/>
        </p:nvPicPr>
        <p:blipFill>
          <a:blip r:embed="rId7"/>
          <a:stretch>
            <a:fillRect/>
          </a:stretch>
        </p:blipFill>
        <p:spPr>
          <a:xfrm>
            <a:off x="3697463" y="424333"/>
            <a:ext cx="1165342" cy="93765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39"/>
          <p:cNvSpPr txBox="1">
            <a:spLocks noGrp="1"/>
          </p:cNvSpPr>
          <p:nvPr>
            <p:ph type="ctrTitle"/>
          </p:nvPr>
        </p:nvSpPr>
        <p:spPr>
          <a:xfrm>
            <a:off x="311700" y="560850"/>
            <a:ext cx="4872900" cy="2653800"/>
          </a:xfrm>
          <a:prstGeom prst="rect">
            <a:avLst/>
          </a:prstGeom>
        </p:spPr>
        <p:txBody>
          <a:bodyPr spcFirstLastPara="1" wrap="square" lIns="91425" tIns="91425" rIns="91425" bIns="91425" anchor="b" anchorCtr="0">
            <a:noAutofit/>
          </a:bodyPr>
          <a:lstStyle/>
          <a:p>
            <a:pPr marL="0" lvl="0" indent="0" algn="l" rtl="0">
              <a:lnSpc>
                <a:spcPct val="115000"/>
              </a:lnSpc>
              <a:spcBef>
                <a:spcPts val="1200"/>
              </a:spcBef>
              <a:spcAft>
                <a:spcPts val="0"/>
              </a:spcAft>
              <a:buClr>
                <a:schemeClr val="dk1"/>
              </a:buClr>
              <a:buSzPts val="1100"/>
              <a:buFont typeface="Arial"/>
              <a:buNone/>
            </a:pPr>
            <a:r>
              <a:rPr lang="en-GB" sz="2500" b="1" dirty="0">
                <a:latin typeface="Calibri" panose="020F0502020204030204" pitchFamily="34" charset="0"/>
                <a:ea typeface="Comic Sans MS"/>
                <a:cs typeface="Calibri" panose="020F0502020204030204" pitchFamily="34" charset="0"/>
                <a:sym typeface="Comic Sans MS"/>
              </a:rPr>
              <a:t>Developing curiosity…</a:t>
            </a:r>
            <a:endParaRPr sz="2500" b="1" dirty="0">
              <a:latin typeface="Calibri" panose="020F0502020204030204" pitchFamily="34" charset="0"/>
              <a:ea typeface="Comic Sans MS"/>
              <a:cs typeface="Calibri" panose="020F0502020204030204" pitchFamily="34" charset="0"/>
              <a:sym typeface="Comic Sans MS"/>
            </a:endParaRPr>
          </a:p>
          <a:p>
            <a:pPr marL="457200" lvl="0" indent="-228600" algn="l" rtl="0">
              <a:lnSpc>
                <a:spcPct val="115000"/>
              </a:lnSpc>
              <a:spcBef>
                <a:spcPts val="1200"/>
              </a:spcBef>
              <a:spcAft>
                <a:spcPts val="0"/>
              </a:spcAft>
              <a:buClr>
                <a:schemeClr val="dk1"/>
              </a:buClr>
              <a:buSzPts val="1100"/>
              <a:buFont typeface="Arial"/>
              <a:buNone/>
            </a:pPr>
            <a:r>
              <a:rPr lang="en-GB" sz="2200" dirty="0">
                <a:latin typeface="Comic Sans MS"/>
                <a:ea typeface="Comic Sans MS"/>
                <a:cs typeface="Comic Sans MS"/>
                <a:sym typeface="Comic Sans MS"/>
              </a:rPr>
              <a:t>•</a:t>
            </a:r>
            <a:r>
              <a:rPr lang="en-GB" sz="1800" dirty="0">
                <a:latin typeface="Comic Sans MS"/>
                <a:ea typeface="Comic Sans MS"/>
                <a:cs typeface="Comic Sans MS"/>
                <a:sym typeface="Comic Sans MS"/>
              </a:rPr>
              <a:t>   	</a:t>
            </a:r>
            <a:r>
              <a:rPr lang="en-GB" sz="2200" b="1" dirty="0">
                <a:latin typeface="Calibri" panose="020F0502020204030204" pitchFamily="34" charset="0"/>
                <a:ea typeface="Comic Sans MS"/>
                <a:cs typeface="Calibri" panose="020F0502020204030204" pitchFamily="34" charset="0"/>
                <a:sym typeface="Comic Sans MS"/>
              </a:rPr>
              <a:t>What did you do in school that was new today?</a:t>
            </a:r>
            <a:endParaRPr sz="2200" b="1" dirty="0">
              <a:latin typeface="Calibri" panose="020F0502020204030204" pitchFamily="34" charset="0"/>
              <a:ea typeface="Comic Sans MS"/>
              <a:cs typeface="Calibri" panose="020F0502020204030204" pitchFamily="34" charset="0"/>
              <a:sym typeface="Comic Sans MS"/>
            </a:endParaRPr>
          </a:p>
          <a:p>
            <a:pPr marL="457200" lvl="0" indent="-228600" algn="l" rtl="0">
              <a:lnSpc>
                <a:spcPct val="115000"/>
              </a:lnSpc>
              <a:spcBef>
                <a:spcPts val="1200"/>
              </a:spcBef>
              <a:spcAft>
                <a:spcPts val="0"/>
              </a:spcAft>
              <a:buClr>
                <a:schemeClr val="dk1"/>
              </a:buClr>
              <a:buSzPts val="1100"/>
              <a:buFont typeface="Arial"/>
              <a:buNone/>
            </a:pPr>
            <a:r>
              <a:rPr lang="en-GB" sz="2200" dirty="0">
                <a:latin typeface="Calibri" panose="020F0502020204030204" pitchFamily="34" charset="0"/>
                <a:ea typeface="Comic Sans MS"/>
                <a:cs typeface="Calibri" panose="020F0502020204030204" pitchFamily="34" charset="0"/>
                <a:sym typeface="Comic Sans MS"/>
              </a:rPr>
              <a:t>•</a:t>
            </a:r>
            <a:r>
              <a:rPr lang="en-GB" sz="1800" dirty="0">
                <a:latin typeface="Calibri" panose="020F0502020204030204" pitchFamily="34" charset="0"/>
                <a:ea typeface="Comic Sans MS"/>
                <a:cs typeface="Calibri" panose="020F0502020204030204" pitchFamily="34" charset="0"/>
                <a:sym typeface="Comic Sans MS"/>
              </a:rPr>
              <a:t>   	</a:t>
            </a:r>
            <a:r>
              <a:rPr lang="en-GB" sz="2200" b="1" dirty="0">
                <a:latin typeface="Calibri" panose="020F0502020204030204" pitchFamily="34" charset="0"/>
                <a:ea typeface="Comic Sans MS"/>
                <a:cs typeface="Calibri" panose="020F0502020204030204" pitchFamily="34" charset="0"/>
                <a:sym typeface="Comic Sans MS"/>
              </a:rPr>
              <a:t>Who did you meet today?</a:t>
            </a:r>
            <a:endParaRPr sz="2200" b="1" dirty="0">
              <a:latin typeface="Calibri" panose="020F0502020204030204" pitchFamily="34" charset="0"/>
              <a:ea typeface="Comic Sans MS"/>
              <a:cs typeface="Calibri" panose="020F0502020204030204" pitchFamily="34" charset="0"/>
              <a:sym typeface="Comic Sans MS"/>
            </a:endParaRPr>
          </a:p>
          <a:p>
            <a:pPr marL="457200" lvl="0" indent="-228600" algn="l" rtl="0">
              <a:lnSpc>
                <a:spcPct val="115000"/>
              </a:lnSpc>
              <a:spcBef>
                <a:spcPts val="1200"/>
              </a:spcBef>
              <a:spcAft>
                <a:spcPts val="1200"/>
              </a:spcAft>
              <a:buNone/>
            </a:pPr>
            <a:r>
              <a:rPr lang="en-GB" sz="2200" dirty="0">
                <a:latin typeface="Calibri" panose="020F0502020204030204" pitchFamily="34" charset="0"/>
                <a:ea typeface="Comic Sans MS"/>
                <a:cs typeface="Calibri" panose="020F0502020204030204" pitchFamily="34" charset="0"/>
                <a:sym typeface="Comic Sans MS"/>
              </a:rPr>
              <a:t>•</a:t>
            </a:r>
            <a:r>
              <a:rPr lang="en-GB" sz="1800" dirty="0">
                <a:latin typeface="Calibri" panose="020F0502020204030204" pitchFamily="34" charset="0"/>
                <a:ea typeface="Comic Sans MS"/>
                <a:cs typeface="Calibri" panose="020F0502020204030204" pitchFamily="34" charset="0"/>
                <a:sym typeface="Comic Sans MS"/>
              </a:rPr>
              <a:t>   	</a:t>
            </a:r>
            <a:r>
              <a:rPr lang="en-GB" sz="2200" b="1" dirty="0">
                <a:latin typeface="Calibri" panose="020F0502020204030204" pitchFamily="34" charset="0"/>
                <a:ea typeface="Comic Sans MS"/>
                <a:cs typeface="Calibri" panose="020F0502020204030204" pitchFamily="34" charset="0"/>
                <a:sym typeface="Comic Sans MS"/>
              </a:rPr>
              <a:t>Can you learn the names of the children in your class?</a:t>
            </a:r>
            <a:endParaRPr sz="5800" dirty="0">
              <a:latin typeface="Calibri" panose="020F0502020204030204" pitchFamily="34" charset="0"/>
              <a:cs typeface="Calibri" panose="020F0502020204030204" pitchFamily="34" charset="0"/>
            </a:endParaRPr>
          </a:p>
        </p:txBody>
      </p:sp>
      <p:sp>
        <p:nvSpPr>
          <p:cNvPr id="309" name="Google Shape;309;p39"/>
          <p:cNvSpPr txBox="1"/>
          <p:nvPr/>
        </p:nvSpPr>
        <p:spPr>
          <a:xfrm>
            <a:off x="4108463" y="1924049"/>
            <a:ext cx="5795400" cy="757381"/>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4400" dirty="0">
                <a:solidFill>
                  <a:srgbClr val="9900FF"/>
                </a:solidFill>
                <a:latin typeface="Comic Sans MS"/>
                <a:ea typeface="Comic Sans MS"/>
                <a:cs typeface="Comic Sans MS"/>
                <a:sym typeface="Comic Sans MS"/>
              </a:rPr>
              <a:t>Big Question</a:t>
            </a:r>
            <a:endParaRPr sz="4400" dirty="0">
              <a:solidFill>
                <a:srgbClr val="9900FF"/>
              </a:solidFill>
              <a:latin typeface="Comic Sans MS"/>
              <a:ea typeface="Comic Sans MS"/>
              <a:cs typeface="Comic Sans MS"/>
              <a:sym typeface="Comic Sans MS"/>
            </a:endParaRPr>
          </a:p>
        </p:txBody>
      </p:sp>
      <p:pic>
        <p:nvPicPr>
          <p:cNvPr id="310" name="Google Shape;310;p39"/>
          <p:cNvPicPr preferRelativeResize="0"/>
          <p:nvPr/>
        </p:nvPicPr>
        <p:blipFill>
          <a:blip r:embed="rId3">
            <a:alphaModFix/>
          </a:blip>
          <a:stretch>
            <a:fillRect/>
          </a:stretch>
        </p:blipFill>
        <p:spPr>
          <a:xfrm>
            <a:off x="311700" y="3300375"/>
            <a:ext cx="1682800" cy="1682800"/>
          </a:xfrm>
          <a:prstGeom prst="rect">
            <a:avLst/>
          </a:prstGeom>
          <a:noFill/>
          <a:ln>
            <a:noFill/>
          </a:ln>
        </p:spPr>
      </p:pic>
      <p:pic>
        <p:nvPicPr>
          <p:cNvPr id="311" name="Google Shape;311;p39"/>
          <p:cNvPicPr preferRelativeResize="0"/>
          <p:nvPr/>
        </p:nvPicPr>
        <p:blipFill>
          <a:blip r:embed="rId4">
            <a:alphaModFix/>
          </a:blip>
          <a:stretch>
            <a:fillRect/>
          </a:stretch>
        </p:blipFill>
        <p:spPr>
          <a:xfrm>
            <a:off x="6315075" y="172931"/>
            <a:ext cx="2517225" cy="1705875"/>
          </a:xfrm>
          <a:prstGeom prst="rect">
            <a:avLst/>
          </a:prstGeom>
          <a:noFill/>
          <a:ln>
            <a:noFill/>
          </a:ln>
        </p:spPr>
      </p:pic>
      <p:pic>
        <p:nvPicPr>
          <p:cNvPr id="3" name="Picture 2">
            <a:extLst>
              <a:ext uri="{FF2B5EF4-FFF2-40B4-BE49-F238E27FC236}">
                <a16:creationId xmlns:a16="http://schemas.microsoft.com/office/drawing/2014/main" id="{2BF5B6FE-CB23-29EB-E03C-FC88C660B4D2}"/>
              </a:ext>
            </a:extLst>
          </p:cNvPr>
          <p:cNvPicPr>
            <a:picLocks noChangeAspect="1"/>
          </p:cNvPicPr>
          <p:nvPr/>
        </p:nvPicPr>
        <p:blipFill>
          <a:blip r:embed="rId5"/>
          <a:stretch>
            <a:fillRect/>
          </a:stretch>
        </p:blipFill>
        <p:spPr>
          <a:xfrm>
            <a:off x="5939313" y="2726674"/>
            <a:ext cx="2340293" cy="241682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6"/>
          <p:cNvSpPr txBox="1"/>
          <p:nvPr/>
        </p:nvSpPr>
        <p:spPr>
          <a:xfrm>
            <a:off x="0" y="0"/>
            <a:ext cx="9144000" cy="492412"/>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000" dirty="0">
                <a:solidFill>
                  <a:srgbClr val="85200C"/>
                </a:solidFill>
                <a:latin typeface="Calibri"/>
                <a:ea typeface="Calibri"/>
                <a:cs typeface="Calibri"/>
                <a:sym typeface="Calibri"/>
              </a:rPr>
              <a:t>Who Am I?</a:t>
            </a:r>
            <a:endParaRPr sz="2000" dirty="0">
              <a:latin typeface="Calibri"/>
              <a:ea typeface="Calibri"/>
              <a:cs typeface="Calibri"/>
              <a:sym typeface="Calibri"/>
            </a:endParaRPr>
          </a:p>
        </p:txBody>
      </p:sp>
      <p:pic>
        <p:nvPicPr>
          <p:cNvPr id="139" name="Google Shape;139;p26"/>
          <p:cNvPicPr preferRelativeResize="0"/>
          <p:nvPr/>
        </p:nvPicPr>
        <p:blipFill>
          <a:blip r:embed="rId3">
            <a:alphaModFix/>
          </a:blip>
          <a:stretch>
            <a:fillRect/>
          </a:stretch>
        </p:blipFill>
        <p:spPr>
          <a:xfrm>
            <a:off x="3714750" y="1801124"/>
            <a:ext cx="1714500" cy="1714500"/>
          </a:xfrm>
          <a:prstGeom prst="rect">
            <a:avLst/>
          </a:prstGeom>
          <a:noFill/>
          <a:ln>
            <a:noFill/>
          </a:ln>
        </p:spPr>
      </p:pic>
      <p:sp>
        <p:nvSpPr>
          <p:cNvPr id="140" name="Google Shape;140;p26"/>
          <p:cNvSpPr txBox="1"/>
          <p:nvPr/>
        </p:nvSpPr>
        <p:spPr>
          <a:xfrm>
            <a:off x="3129938" y="3956675"/>
            <a:ext cx="30000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000" b="1" dirty="0">
                <a:solidFill>
                  <a:schemeClr val="dk1"/>
                </a:solidFill>
                <a:latin typeface="Amatic SC"/>
                <a:ea typeface="Amatic SC"/>
                <a:cs typeface="Amatic SC"/>
                <a:sym typeface="Amatic SC"/>
              </a:rPr>
              <a:t>LEARNING Hooks  </a:t>
            </a:r>
            <a:endParaRPr sz="2000" b="1" dirty="0">
              <a:solidFill>
                <a:schemeClr val="dk1"/>
              </a:solidFill>
              <a:latin typeface="Amatic SC"/>
              <a:ea typeface="Amatic SC"/>
              <a:cs typeface="Amatic SC"/>
              <a:sym typeface="Amatic SC"/>
            </a:endParaRPr>
          </a:p>
          <a:p>
            <a:pPr marL="0" lvl="0" indent="0" algn="ctr" rtl="0">
              <a:spcBef>
                <a:spcPts val="0"/>
              </a:spcBef>
              <a:spcAft>
                <a:spcPts val="0"/>
              </a:spcAft>
              <a:buNone/>
            </a:pPr>
            <a:r>
              <a:rPr lang="en-GB" sz="2000" b="1" dirty="0">
                <a:solidFill>
                  <a:srgbClr val="0070C0"/>
                </a:solidFill>
                <a:latin typeface="Amatic SC"/>
                <a:ea typeface="Amatic SC"/>
                <a:cs typeface="Amatic SC"/>
                <a:sym typeface="Amatic SC"/>
              </a:rPr>
              <a:t>cultural capital &amp; Enrichment Experiences</a:t>
            </a:r>
            <a:endParaRPr dirty="0"/>
          </a:p>
        </p:txBody>
      </p:sp>
      <p:pic>
        <p:nvPicPr>
          <p:cNvPr id="141" name="Google Shape;141;p26"/>
          <p:cNvPicPr preferRelativeResize="0"/>
          <p:nvPr/>
        </p:nvPicPr>
        <p:blipFill>
          <a:blip r:embed="rId4">
            <a:alphaModFix/>
          </a:blip>
          <a:stretch>
            <a:fillRect/>
          </a:stretch>
        </p:blipFill>
        <p:spPr>
          <a:xfrm>
            <a:off x="152400" y="1753200"/>
            <a:ext cx="3253575" cy="1214550"/>
          </a:xfrm>
          <a:prstGeom prst="rect">
            <a:avLst/>
          </a:prstGeom>
          <a:noFill/>
          <a:ln>
            <a:noFill/>
          </a:ln>
        </p:spPr>
      </p:pic>
      <p:pic>
        <p:nvPicPr>
          <p:cNvPr id="143" name="Google Shape;143;p26"/>
          <p:cNvPicPr preferRelativeResize="0"/>
          <p:nvPr/>
        </p:nvPicPr>
        <p:blipFill>
          <a:blip r:embed="rId5">
            <a:alphaModFix/>
          </a:blip>
          <a:stretch>
            <a:fillRect/>
          </a:stretch>
        </p:blipFill>
        <p:spPr>
          <a:xfrm>
            <a:off x="1349100" y="70875"/>
            <a:ext cx="1987850" cy="1456750"/>
          </a:xfrm>
          <a:prstGeom prst="rect">
            <a:avLst/>
          </a:prstGeom>
          <a:noFill/>
          <a:ln>
            <a:noFill/>
          </a:ln>
        </p:spPr>
      </p:pic>
      <p:sp>
        <p:nvSpPr>
          <p:cNvPr id="146" name="Google Shape;146;p26"/>
          <p:cNvSpPr txBox="1"/>
          <p:nvPr/>
        </p:nvSpPr>
        <p:spPr>
          <a:xfrm>
            <a:off x="3658100" y="591180"/>
            <a:ext cx="2090400" cy="110796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200" dirty="0">
                <a:solidFill>
                  <a:schemeClr val="dk1"/>
                </a:solidFill>
                <a:latin typeface="Calibri"/>
                <a:ea typeface="Calibri"/>
                <a:cs typeface="Calibri"/>
                <a:sym typeface="Calibri"/>
              </a:rPr>
              <a:t>Autumn Walk </a:t>
            </a:r>
            <a:endParaRPr sz="1200" dirty="0">
              <a:solidFill>
                <a:schemeClr val="dk1"/>
              </a:solidFill>
              <a:latin typeface="Calibri"/>
              <a:ea typeface="Calibri"/>
              <a:cs typeface="Calibri"/>
              <a:sym typeface="Calibri"/>
            </a:endParaRPr>
          </a:p>
          <a:p>
            <a:pPr marL="0" lvl="0" indent="0" algn="ctr" rtl="0">
              <a:spcBef>
                <a:spcPts val="0"/>
              </a:spcBef>
              <a:spcAft>
                <a:spcPts val="0"/>
              </a:spcAft>
              <a:buNone/>
            </a:pPr>
            <a:r>
              <a:rPr lang="en-GB" sz="1200" dirty="0">
                <a:solidFill>
                  <a:schemeClr val="dk1"/>
                </a:solidFill>
                <a:latin typeface="Calibri"/>
                <a:ea typeface="Calibri"/>
                <a:cs typeface="Calibri"/>
                <a:sym typeface="Calibri"/>
              </a:rPr>
              <a:t>Making Bread</a:t>
            </a:r>
            <a:endParaRPr sz="1200" dirty="0">
              <a:solidFill>
                <a:schemeClr val="dk1"/>
              </a:solidFill>
              <a:latin typeface="Calibri"/>
              <a:ea typeface="Calibri"/>
              <a:cs typeface="Calibri"/>
              <a:sym typeface="Calibri"/>
            </a:endParaRPr>
          </a:p>
          <a:p>
            <a:pPr marL="0" lvl="0" indent="0" algn="ctr" rtl="0">
              <a:spcBef>
                <a:spcPts val="0"/>
              </a:spcBef>
              <a:spcAft>
                <a:spcPts val="0"/>
              </a:spcAft>
              <a:buNone/>
            </a:pPr>
            <a:r>
              <a:rPr lang="en-GB" sz="1200" dirty="0">
                <a:solidFill>
                  <a:schemeClr val="dk1"/>
                </a:solidFill>
                <a:latin typeface="Calibri"/>
                <a:ea typeface="Calibri"/>
                <a:cs typeface="Calibri"/>
                <a:sym typeface="Calibri"/>
              </a:rPr>
              <a:t>Harvest</a:t>
            </a:r>
            <a:endParaRPr sz="1200" dirty="0">
              <a:solidFill>
                <a:schemeClr val="dk1"/>
              </a:solidFill>
              <a:latin typeface="Calibri"/>
              <a:ea typeface="Calibri"/>
              <a:cs typeface="Calibri"/>
              <a:sym typeface="Calibri"/>
            </a:endParaRPr>
          </a:p>
          <a:p>
            <a:pPr marL="0" lvl="0" indent="0" algn="ctr" rtl="0">
              <a:spcBef>
                <a:spcPts val="0"/>
              </a:spcBef>
              <a:spcAft>
                <a:spcPts val="0"/>
              </a:spcAft>
              <a:buNone/>
            </a:pPr>
            <a:r>
              <a:rPr lang="en-GB" sz="1200" dirty="0">
                <a:solidFill>
                  <a:schemeClr val="dk1"/>
                </a:solidFill>
                <a:latin typeface="Calibri"/>
                <a:cs typeface="Calibri"/>
                <a:sym typeface="Calibri"/>
              </a:rPr>
              <a:t>Diwali</a:t>
            </a:r>
          </a:p>
          <a:p>
            <a:pPr marL="0" lvl="0" indent="0" algn="ctr" rtl="0">
              <a:spcBef>
                <a:spcPts val="0"/>
              </a:spcBef>
              <a:spcAft>
                <a:spcPts val="0"/>
              </a:spcAft>
              <a:buNone/>
            </a:pPr>
            <a:r>
              <a:rPr lang="en-GB" sz="1200" dirty="0">
                <a:solidFill>
                  <a:schemeClr val="dk1"/>
                </a:solidFill>
                <a:latin typeface="Calibri"/>
                <a:cs typeface="Calibri"/>
                <a:sym typeface="Calibri"/>
              </a:rPr>
              <a:t>Wild Tribe</a:t>
            </a:r>
            <a:endParaRPr sz="1200" dirty="0"/>
          </a:p>
        </p:txBody>
      </p:sp>
      <p:pic>
        <p:nvPicPr>
          <p:cNvPr id="4" name="Picture 3">
            <a:extLst>
              <a:ext uri="{FF2B5EF4-FFF2-40B4-BE49-F238E27FC236}">
                <a16:creationId xmlns:a16="http://schemas.microsoft.com/office/drawing/2014/main" id="{87113DB5-AB36-412A-9526-E3AF71F07D6F}"/>
              </a:ext>
            </a:extLst>
          </p:cNvPr>
          <p:cNvPicPr>
            <a:picLocks noChangeAspect="1"/>
          </p:cNvPicPr>
          <p:nvPr/>
        </p:nvPicPr>
        <p:blipFill>
          <a:blip r:embed="rId6"/>
          <a:stretch>
            <a:fillRect/>
          </a:stretch>
        </p:blipFill>
        <p:spPr>
          <a:xfrm>
            <a:off x="6951901" y="49105"/>
            <a:ext cx="1590368" cy="1928744"/>
          </a:xfrm>
          <a:prstGeom prst="rect">
            <a:avLst/>
          </a:prstGeom>
        </p:spPr>
      </p:pic>
      <p:pic>
        <p:nvPicPr>
          <p:cNvPr id="5" name="Picture 4">
            <a:extLst>
              <a:ext uri="{FF2B5EF4-FFF2-40B4-BE49-F238E27FC236}">
                <a16:creationId xmlns:a16="http://schemas.microsoft.com/office/drawing/2014/main" id="{5AEE892C-6868-EFAA-9713-35BAFE0B1F0E}"/>
              </a:ext>
            </a:extLst>
          </p:cNvPr>
          <p:cNvPicPr>
            <a:picLocks noChangeAspect="1"/>
          </p:cNvPicPr>
          <p:nvPr/>
        </p:nvPicPr>
        <p:blipFill>
          <a:blip r:embed="rId7"/>
          <a:stretch>
            <a:fillRect/>
          </a:stretch>
        </p:blipFill>
        <p:spPr>
          <a:xfrm>
            <a:off x="0" y="70875"/>
            <a:ext cx="1371600" cy="1323975"/>
          </a:xfrm>
          <a:prstGeom prst="rect">
            <a:avLst/>
          </a:prstGeom>
        </p:spPr>
      </p:pic>
      <p:pic>
        <p:nvPicPr>
          <p:cNvPr id="8" name="Picture 7">
            <a:extLst>
              <a:ext uri="{FF2B5EF4-FFF2-40B4-BE49-F238E27FC236}">
                <a16:creationId xmlns:a16="http://schemas.microsoft.com/office/drawing/2014/main" id="{E2F37444-41C6-ED8F-8381-592DE8B433F1}"/>
              </a:ext>
            </a:extLst>
          </p:cNvPr>
          <p:cNvPicPr>
            <a:picLocks noChangeAspect="1"/>
          </p:cNvPicPr>
          <p:nvPr/>
        </p:nvPicPr>
        <p:blipFill>
          <a:blip r:embed="rId8"/>
          <a:stretch>
            <a:fillRect/>
          </a:stretch>
        </p:blipFill>
        <p:spPr>
          <a:xfrm>
            <a:off x="5629275" y="2360475"/>
            <a:ext cx="3257550" cy="1924050"/>
          </a:xfrm>
          <a:prstGeom prst="rect">
            <a:avLst/>
          </a:prstGeom>
        </p:spPr>
      </p:pic>
      <p:pic>
        <p:nvPicPr>
          <p:cNvPr id="10" name="Picture 9">
            <a:extLst>
              <a:ext uri="{FF2B5EF4-FFF2-40B4-BE49-F238E27FC236}">
                <a16:creationId xmlns:a16="http://schemas.microsoft.com/office/drawing/2014/main" id="{1D4E7A6B-B529-C830-55D5-86277349516D}"/>
              </a:ext>
            </a:extLst>
          </p:cNvPr>
          <p:cNvPicPr>
            <a:picLocks noChangeAspect="1"/>
          </p:cNvPicPr>
          <p:nvPr/>
        </p:nvPicPr>
        <p:blipFill>
          <a:blip r:embed="rId9"/>
          <a:stretch>
            <a:fillRect/>
          </a:stretch>
        </p:blipFill>
        <p:spPr>
          <a:xfrm>
            <a:off x="257175" y="3164348"/>
            <a:ext cx="1683112" cy="164068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9"/>
          <p:cNvSpPr txBox="1"/>
          <p:nvPr/>
        </p:nvSpPr>
        <p:spPr>
          <a:xfrm>
            <a:off x="3553086" y="1456462"/>
            <a:ext cx="2125500" cy="1071000"/>
          </a:xfrm>
          <a:prstGeom prst="rect">
            <a:avLst/>
          </a:prstGeom>
          <a:solidFill>
            <a:srgbClr val="CFE2F3"/>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GB" sz="1800" dirty="0">
                <a:latin typeface="Comic Sans MS"/>
                <a:ea typeface="Comic Sans MS"/>
                <a:cs typeface="Comic Sans MS"/>
                <a:sym typeface="Comic Sans MS"/>
              </a:rPr>
              <a:t>Possible Themes, Interests &amp; </a:t>
            </a:r>
            <a:endParaRPr sz="1800" dirty="0">
              <a:latin typeface="Comic Sans MS"/>
              <a:ea typeface="Comic Sans MS"/>
              <a:cs typeface="Comic Sans MS"/>
              <a:sym typeface="Comic Sans MS"/>
            </a:endParaRPr>
          </a:p>
          <a:p>
            <a:pPr marL="0" lvl="0" indent="0" algn="ctr" rtl="0">
              <a:spcBef>
                <a:spcPts val="0"/>
              </a:spcBef>
              <a:spcAft>
                <a:spcPts val="0"/>
              </a:spcAft>
              <a:buNone/>
            </a:pPr>
            <a:r>
              <a:rPr lang="en-GB" sz="1800" dirty="0">
                <a:latin typeface="Comic Sans MS"/>
                <a:ea typeface="Comic Sans MS"/>
                <a:cs typeface="Comic Sans MS"/>
                <a:sym typeface="Comic Sans MS"/>
              </a:rPr>
              <a:t>Lines of Enquiry </a:t>
            </a:r>
            <a:endParaRPr sz="1700" dirty="0">
              <a:solidFill>
                <a:schemeClr val="dk1"/>
              </a:solidFill>
            </a:endParaRPr>
          </a:p>
          <a:p>
            <a:pPr marL="0" lvl="0" indent="0" algn="l" rtl="0">
              <a:spcBef>
                <a:spcPts val="0"/>
              </a:spcBef>
              <a:spcAft>
                <a:spcPts val="0"/>
              </a:spcAft>
              <a:buClr>
                <a:schemeClr val="dk1"/>
              </a:buClr>
              <a:buSzPts val="1100"/>
              <a:buFont typeface="Arial"/>
              <a:buNone/>
            </a:pPr>
            <a:endParaRPr sz="1800" dirty="0">
              <a:latin typeface="Comic Sans MS"/>
              <a:ea typeface="Comic Sans MS"/>
              <a:cs typeface="Comic Sans MS"/>
              <a:sym typeface="Comic Sans MS"/>
            </a:endParaRPr>
          </a:p>
        </p:txBody>
      </p:sp>
      <p:pic>
        <p:nvPicPr>
          <p:cNvPr id="170" name="Google Shape;170;p29"/>
          <p:cNvPicPr preferRelativeResize="0"/>
          <p:nvPr/>
        </p:nvPicPr>
        <p:blipFill>
          <a:blip r:embed="rId3">
            <a:alphaModFix/>
          </a:blip>
          <a:stretch>
            <a:fillRect/>
          </a:stretch>
        </p:blipFill>
        <p:spPr>
          <a:xfrm>
            <a:off x="540250" y="3682767"/>
            <a:ext cx="2329500" cy="1344850"/>
          </a:xfrm>
          <a:prstGeom prst="rect">
            <a:avLst/>
          </a:prstGeom>
          <a:noFill/>
          <a:ln>
            <a:noFill/>
          </a:ln>
        </p:spPr>
      </p:pic>
      <p:pic>
        <p:nvPicPr>
          <p:cNvPr id="174" name="Google Shape;174;p29"/>
          <p:cNvPicPr preferRelativeResize="0"/>
          <p:nvPr/>
        </p:nvPicPr>
        <p:blipFill>
          <a:blip r:embed="rId4">
            <a:alphaModFix/>
          </a:blip>
          <a:stretch>
            <a:fillRect/>
          </a:stretch>
        </p:blipFill>
        <p:spPr>
          <a:xfrm>
            <a:off x="1969599" y="229187"/>
            <a:ext cx="1163224" cy="1227275"/>
          </a:xfrm>
          <a:prstGeom prst="rect">
            <a:avLst/>
          </a:prstGeom>
          <a:noFill/>
          <a:ln>
            <a:noFill/>
          </a:ln>
        </p:spPr>
      </p:pic>
      <p:pic>
        <p:nvPicPr>
          <p:cNvPr id="175" name="Google Shape;175;p29"/>
          <p:cNvPicPr preferRelativeResize="0"/>
          <p:nvPr/>
        </p:nvPicPr>
        <p:blipFill>
          <a:blip r:embed="rId5">
            <a:alphaModFix/>
          </a:blip>
          <a:stretch>
            <a:fillRect/>
          </a:stretch>
        </p:blipFill>
        <p:spPr>
          <a:xfrm>
            <a:off x="1916062" y="1586077"/>
            <a:ext cx="1226825" cy="1146881"/>
          </a:xfrm>
          <a:prstGeom prst="rect">
            <a:avLst/>
          </a:prstGeom>
          <a:noFill/>
          <a:ln>
            <a:noFill/>
          </a:ln>
        </p:spPr>
      </p:pic>
      <p:pic>
        <p:nvPicPr>
          <p:cNvPr id="176" name="Google Shape;176;p29"/>
          <p:cNvPicPr preferRelativeResize="0"/>
          <p:nvPr/>
        </p:nvPicPr>
        <p:blipFill>
          <a:blip r:embed="rId6">
            <a:alphaModFix/>
          </a:blip>
          <a:stretch>
            <a:fillRect/>
          </a:stretch>
        </p:blipFill>
        <p:spPr>
          <a:xfrm>
            <a:off x="26088" y="2278856"/>
            <a:ext cx="1592150" cy="1430926"/>
          </a:xfrm>
          <a:prstGeom prst="rect">
            <a:avLst/>
          </a:prstGeom>
          <a:noFill/>
          <a:ln>
            <a:noFill/>
          </a:ln>
        </p:spPr>
      </p:pic>
      <p:pic>
        <p:nvPicPr>
          <p:cNvPr id="177" name="Google Shape;177;p29"/>
          <p:cNvPicPr preferRelativeResize="0"/>
          <p:nvPr/>
        </p:nvPicPr>
        <p:blipFill>
          <a:blip r:embed="rId7">
            <a:alphaModFix/>
          </a:blip>
          <a:stretch>
            <a:fillRect/>
          </a:stretch>
        </p:blipFill>
        <p:spPr>
          <a:xfrm>
            <a:off x="3024667" y="2527462"/>
            <a:ext cx="3296550" cy="1227250"/>
          </a:xfrm>
          <a:prstGeom prst="rect">
            <a:avLst/>
          </a:prstGeom>
          <a:noFill/>
          <a:ln>
            <a:noFill/>
          </a:ln>
        </p:spPr>
      </p:pic>
      <p:pic>
        <p:nvPicPr>
          <p:cNvPr id="178" name="Google Shape;178;p29"/>
          <p:cNvPicPr preferRelativeResize="0"/>
          <p:nvPr/>
        </p:nvPicPr>
        <p:blipFill rotWithShape="1">
          <a:blip r:embed="rId8">
            <a:alphaModFix/>
          </a:blip>
          <a:srcRect l="14859" t="12731" r="13461" b="10575"/>
          <a:stretch/>
        </p:blipFill>
        <p:spPr>
          <a:xfrm>
            <a:off x="3578575" y="112872"/>
            <a:ext cx="2048200" cy="1227250"/>
          </a:xfrm>
          <a:prstGeom prst="rect">
            <a:avLst/>
          </a:prstGeom>
          <a:noFill/>
          <a:ln>
            <a:noFill/>
          </a:ln>
        </p:spPr>
      </p:pic>
      <p:pic>
        <p:nvPicPr>
          <p:cNvPr id="13" name="Picture 12" descr="Map&#10;&#10;Description automatically generated">
            <a:extLst>
              <a:ext uri="{FF2B5EF4-FFF2-40B4-BE49-F238E27FC236}">
                <a16:creationId xmlns:a16="http://schemas.microsoft.com/office/drawing/2014/main" id="{5A4FC020-C52B-1476-5EB0-7252DFA5C729}"/>
              </a:ext>
            </a:extLst>
          </p:cNvPr>
          <p:cNvPicPr>
            <a:picLocks noChangeAspect="1"/>
          </p:cNvPicPr>
          <p:nvPr/>
        </p:nvPicPr>
        <p:blipFill>
          <a:blip r:embed="rId9"/>
          <a:stretch>
            <a:fillRect/>
          </a:stretch>
        </p:blipFill>
        <p:spPr>
          <a:xfrm>
            <a:off x="175480" y="202520"/>
            <a:ext cx="1580621" cy="2076336"/>
          </a:xfrm>
          <a:prstGeom prst="rect">
            <a:avLst/>
          </a:prstGeom>
        </p:spPr>
      </p:pic>
      <p:pic>
        <p:nvPicPr>
          <p:cNvPr id="14" name="Picture 13" descr="Text&#10;&#10;Description automatically generated">
            <a:extLst>
              <a:ext uri="{FF2B5EF4-FFF2-40B4-BE49-F238E27FC236}">
                <a16:creationId xmlns:a16="http://schemas.microsoft.com/office/drawing/2014/main" id="{9D015ED6-8D5E-D672-E4EE-CB043C2A27AD}"/>
              </a:ext>
            </a:extLst>
          </p:cNvPr>
          <p:cNvPicPr>
            <a:picLocks noChangeAspect="1"/>
          </p:cNvPicPr>
          <p:nvPr/>
        </p:nvPicPr>
        <p:blipFill>
          <a:blip r:embed="rId10"/>
          <a:stretch>
            <a:fillRect/>
          </a:stretch>
        </p:blipFill>
        <p:spPr>
          <a:xfrm>
            <a:off x="7094962" y="2728487"/>
            <a:ext cx="1724025" cy="2171700"/>
          </a:xfrm>
          <a:prstGeom prst="rect">
            <a:avLst/>
          </a:prstGeom>
        </p:spPr>
      </p:pic>
      <p:pic>
        <p:nvPicPr>
          <p:cNvPr id="15" name="Picture 14" descr="Diagram&#10;&#10;Description automatically generated">
            <a:extLst>
              <a:ext uri="{FF2B5EF4-FFF2-40B4-BE49-F238E27FC236}">
                <a16:creationId xmlns:a16="http://schemas.microsoft.com/office/drawing/2014/main" id="{DAD88813-574F-45FF-9A1D-0893B54A0960}"/>
              </a:ext>
            </a:extLst>
          </p:cNvPr>
          <p:cNvPicPr>
            <a:picLocks noChangeAspect="1"/>
          </p:cNvPicPr>
          <p:nvPr/>
        </p:nvPicPr>
        <p:blipFill>
          <a:blip r:embed="rId11"/>
          <a:stretch>
            <a:fillRect/>
          </a:stretch>
        </p:blipFill>
        <p:spPr>
          <a:xfrm>
            <a:off x="6670673" y="112872"/>
            <a:ext cx="2316480" cy="2360295"/>
          </a:xfrm>
          <a:prstGeom prst="rect">
            <a:avLst/>
          </a:prstGeom>
        </p:spPr>
      </p:pic>
      <p:pic>
        <p:nvPicPr>
          <p:cNvPr id="4" name="Picture 3">
            <a:extLst>
              <a:ext uri="{FF2B5EF4-FFF2-40B4-BE49-F238E27FC236}">
                <a16:creationId xmlns:a16="http://schemas.microsoft.com/office/drawing/2014/main" id="{25119CFF-ABE9-B504-BAA3-042497A99F8C}"/>
              </a:ext>
            </a:extLst>
          </p:cNvPr>
          <p:cNvPicPr>
            <a:picLocks noChangeAspect="1"/>
          </p:cNvPicPr>
          <p:nvPr/>
        </p:nvPicPr>
        <p:blipFill>
          <a:blip r:embed="rId12"/>
          <a:stretch>
            <a:fillRect/>
          </a:stretch>
        </p:blipFill>
        <p:spPr>
          <a:xfrm>
            <a:off x="3643495" y="3709782"/>
            <a:ext cx="2258246" cy="139435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0"/>
          <p:cNvSpPr txBox="1"/>
          <p:nvPr/>
        </p:nvSpPr>
        <p:spPr>
          <a:xfrm>
            <a:off x="102725" y="161100"/>
            <a:ext cx="3913200" cy="759300"/>
          </a:xfrm>
          <a:prstGeom prst="rect">
            <a:avLst/>
          </a:prstGeom>
          <a:solidFill>
            <a:srgbClr val="CFE2F3"/>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sz="2000" b="1" dirty="0">
                <a:solidFill>
                  <a:srgbClr val="FFFFFF"/>
                </a:solidFill>
                <a:latin typeface="Calibri"/>
                <a:ea typeface="Calibri"/>
                <a:cs typeface="Calibri"/>
                <a:sym typeface="Calibri"/>
              </a:rPr>
              <a:t>Communication and Language</a:t>
            </a:r>
            <a:endParaRPr sz="2600" dirty="0">
              <a:latin typeface="Comic Sans MS"/>
              <a:ea typeface="Comic Sans MS"/>
              <a:cs typeface="Comic Sans MS"/>
              <a:sym typeface="Comic Sans MS"/>
            </a:endParaRPr>
          </a:p>
          <a:p>
            <a:pPr marL="0" lvl="0" indent="0" algn="l" rtl="0">
              <a:spcBef>
                <a:spcPts val="0"/>
              </a:spcBef>
              <a:spcAft>
                <a:spcPts val="0"/>
              </a:spcAft>
              <a:buNone/>
            </a:pPr>
            <a:r>
              <a:rPr lang="en-GB" sz="1800" dirty="0">
                <a:solidFill>
                  <a:srgbClr val="4A86E8"/>
                </a:solidFill>
                <a:latin typeface="Comic Sans MS"/>
                <a:ea typeface="Comic Sans MS"/>
                <a:cs typeface="Comic Sans MS"/>
                <a:sym typeface="Comic Sans MS"/>
              </a:rPr>
              <a:t>Welcome to Reception</a:t>
            </a:r>
            <a:endParaRPr sz="1800" dirty="0">
              <a:latin typeface="Comic Sans MS"/>
              <a:ea typeface="Comic Sans MS"/>
              <a:cs typeface="Comic Sans MS"/>
              <a:sym typeface="Comic Sans MS"/>
            </a:endParaRPr>
          </a:p>
        </p:txBody>
      </p:sp>
      <p:sp>
        <p:nvSpPr>
          <p:cNvPr id="184" name="Google Shape;184;p30"/>
          <p:cNvSpPr txBox="1"/>
          <p:nvPr/>
        </p:nvSpPr>
        <p:spPr>
          <a:xfrm>
            <a:off x="114125" y="1097150"/>
            <a:ext cx="3890400" cy="1140900"/>
          </a:xfrm>
          <a:prstGeom prst="rect">
            <a:avLst/>
          </a:prstGeom>
          <a:solidFill>
            <a:srgbClr val="FFF2CC"/>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1100" u="sng" dirty="0">
                <a:latin typeface="Calibri"/>
                <a:ea typeface="Calibri"/>
                <a:cs typeface="Calibri"/>
                <a:sym typeface="Calibri"/>
              </a:rPr>
              <a:t>Vocabulary Concepts: </a:t>
            </a:r>
            <a:endParaRPr sz="1100" u="sng" dirty="0">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where, what, why, who, how, either, or, in front, beside, between, until, while, but, although, above, after, all, around, back/ backwards, before, behind, below, both, different, early, forwards, front, story telling language</a:t>
            </a:r>
            <a:endParaRPr sz="1100" dirty="0">
              <a:latin typeface="Calibri"/>
              <a:ea typeface="Calibri"/>
              <a:cs typeface="Calibri"/>
              <a:sym typeface="Calibri"/>
            </a:endParaRPr>
          </a:p>
        </p:txBody>
      </p:sp>
      <p:sp>
        <p:nvSpPr>
          <p:cNvPr id="185" name="Google Shape;185;p30"/>
          <p:cNvSpPr txBox="1"/>
          <p:nvPr/>
        </p:nvSpPr>
        <p:spPr>
          <a:xfrm>
            <a:off x="4142425" y="161100"/>
            <a:ext cx="4893300" cy="4134300"/>
          </a:xfrm>
          <a:prstGeom prst="rect">
            <a:avLst/>
          </a:prstGeom>
          <a:solidFill>
            <a:srgbClr val="FFE599"/>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100" b="1" dirty="0">
                <a:solidFill>
                  <a:srgbClr val="FFFFFF"/>
                </a:solidFill>
                <a:latin typeface="Calibri"/>
                <a:ea typeface="Calibri"/>
                <a:cs typeface="Calibri"/>
                <a:sym typeface="Calibri"/>
              </a:rPr>
              <a:t>Listening: </a:t>
            </a:r>
            <a:endParaRPr sz="1100" b="1" dirty="0">
              <a:solidFill>
                <a:srgbClr val="FFFFFF"/>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Listen</a:t>
            </a:r>
            <a:r>
              <a:rPr lang="en-GB" sz="1100" dirty="0">
                <a:solidFill>
                  <a:srgbClr val="FFFFFF"/>
                </a:solidFill>
                <a:latin typeface="Calibri"/>
                <a:ea typeface="Calibri"/>
                <a:cs typeface="Calibri"/>
                <a:sym typeface="Calibri"/>
              </a:rPr>
              <a:t> </a:t>
            </a:r>
            <a:r>
              <a:rPr lang="en-GB" sz="1100" dirty="0">
                <a:solidFill>
                  <a:schemeClr val="dk1"/>
                </a:solidFill>
                <a:latin typeface="Calibri"/>
                <a:ea typeface="Calibri"/>
                <a:cs typeface="Calibri"/>
                <a:sym typeface="Calibri"/>
              </a:rPr>
              <a:t>to others 1:1, in small groups and whole class. </a:t>
            </a:r>
            <a:endParaRPr sz="11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100" i="1" dirty="0">
                <a:solidFill>
                  <a:schemeClr val="dk1"/>
                </a:solidFill>
                <a:latin typeface="Calibri"/>
                <a:ea typeface="Calibri"/>
                <a:cs typeface="Calibri"/>
                <a:sym typeface="Calibri"/>
              </a:rPr>
              <a:t>Enjoy listening to stories and can remember what happens</a:t>
            </a:r>
            <a:r>
              <a:rPr lang="en-GB" sz="1100" dirty="0">
                <a:solidFill>
                  <a:schemeClr val="dk1"/>
                </a:solidFill>
                <a:latin typeface="Calibri"/>
                <a:ea typeface="Calibri"/>
                <a:cs typeface="Calibri"/>
                <a:sym typeface="Calibri"/>
              </a:rPr>
              <a:t>.  </a:t>
            </a:r>
            <a:endParaRPr sz="11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Listen carefully to rhymes/ songs, paying attention to how they sound. </a:t>
            </a:r>
            <a:endParaRPr sz="11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100" i="1" dirty="0">
                <a:solidFill>
                  <a:schemeClr val="dk1"/>
                </a:solidFill>
                <a:latin typeface="Calibri"/>
                <a:ea typeface="Calibri"/>
                <a:cs typeface="Calibri"/>
                <a:sym typeface="Calibri"/>
              </a:rPr>
              <a:t>Understand how to listen carefully and why listening is important.</a:t>
            </a:r>
            <a:endParaRPr sz="11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100" b="1" dirty="0">
                <a:solidFill>
                  <a:srgbClr val="FFFFFF"/>
                </a:solidFill>
                <a:latin typeface="Calibri"/>
                <a:ea typeface="Calibri"/>
                <a:cs typeface="Calibri"/>
                <a:sym typeface="Calibri"/>
              </a:rPr>
              <a:t>Attention: </a:t>
            </a:r>
            <a:endParaRPr sz="1100" b="1" dirty="0">
              <a:solidFill>
                <a:srgbClr val="FFFFFF"/>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Maintain attention in whole class and small group contexts for a short time. </a:t>
            </a:r>
            <a:endParaRPr sz="11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100" i="1" dirty="0">
                <a:solidFill>
                  <a:schemeClr val="dk1"/>
                </a:solidFill>
                <a:latin typeface="Calibri"/>
                <a:ea typeface="Calibri"/>
                <a:cs typeface="Calibri"/>
                <a:sym typeface="Calibri"/>
              </a:rPr>
              <a:t>May find it difficult to pay attention to more than one thing at a time. </a:t>
            </a:r>
            <a:endParaRPr sz="1100" i="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100" b="1" dirty="0">
                <a:solidFill>
                  <a:srgbClr val="FFFFFF"/>
                </a:solidFill>
                <a:latin typeface="Calibri"/>
                <a:ea typeface="Calibri"/>
                <a:cs typeface="Calibri"/>
                <a:sym typeface="Calibri"/>
              </a:rPr>
              <a:t>Respond: </a:t>
            </a:r>
            <a:endParaRPr sz="1100" b="1" dirty="0">
              <a:solidFill>
                <a:srgbClr val="FFFFFF"/>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100" i="1" dirty="0">
                <a:solidFill>
                  <a:schemeClr val="dk1"/>
                </a:solidFill>
                <a:latin typeface="Calibri"/>
                <a:ea typeface="Calibri"/>
                <a:cs typeface="Calibri"/>
                <a:sym typeface="Calibri"/>
              </a:rPr>
              <a:t>Engage in story times.</a:t>
            </a:r>
            <a:r>
              <a:rPr lang="en-GB" sz="1100" dirty="0">
                <a:solidFill>
                  <a:schemeClr val="dk1"/>
                </a:solidFill>
                <a:latin typeface="Calibri"/>
                <a:ea typeface="Calibri"/>
                <a:cs typeface="Calibri"/>
                <a:sym typeface="Calibri"/>
              </a:rPr>
              <a:t> </a:t>
            </a:r>
            <a:endParaRPr sz="11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Join in with repeated refrains and anticipate key events and phases in stories or rhymes. </a:t>
            </a:r>
            <a:endParaRPr sz="11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Respond appropriately when asked e.g. bells = freeze &amp; show me 10</a:t>
            </a:r>
            <a:endParaRPr sz="11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100" b="1" dirty="0">
                <a:solidFill>
                  <a:srgbClr val="FFFFFF"/>
                </a:solidFill>
                <a:latin typeface="Calibri"/>
                <a:ea typeface="Calibri"/>
                <a:cs typeface="Calibri"/>
                <a:sym typeface="Calibri"/>
              </a:rPr>
              <a:t>Understanding:</a:t>
            </a:r>
            <a:r>
              <a:rPr lang="en-GB" sz="1100" dirty="0">
                <a:solidFill>
                  <a:srgbClr val="FFFFFF"/>
                </a:solidFill>
                <a:latin typeface="Calibri"/>
                <a:ea typeface="Calibri"/>
                <a:cs typeface="Calibri"/>
                <a:sym typeface="Calibri"/>
              </a:rPr>
              <a:t> </a:t>
            </a:r>
            <a:endParaRPr sz="1100" dirty="0">
              <a:solidFill>
                <a:srgbClr val="FFFFFF"/>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Follow 1 step instructions e.g., put bookbag on your peg.</a:t>
            </a:r>
            <a:r>
              <a:rPr lang="en-GB" sz="1100" i="1" dirty="0">
                <a:solidFill>
                  <a:schemeClr val="dk1"/>
                </a:solidFill>
                <a:latin typeface="Calibri"/>
                <a:ea typeface="Calibri"/>
                <a:cs typeface="Calibri"/>
                <a:sym typeface="Calibri"/>
              </a:rPr>
              <a:t>. </a:t>
            </a:r>
            <a:endParaRPr sz="1100" i="1" dirty="0">
              <a:solidFill>
                <a:srgbClr val="FF0000"/>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100" i="1" dirty="0">
                <a:solidFill>
                  <a:schemeClr val="dk1"/>
                </a:solidFill>
                <a:latin typeface="Calibri"/>
                <a:ea typeface="Calibri"/>
                <a:cs typeface="Calibri"/>
                <a:sym typeface="Calibri"/>
              </a:rPr>
              <a:t>Understand ‘why’ questions.</a:t>
            </a:r>
            <a:endParaRPr sz="11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100" b="1" dirty="0">
                <a:solidFill>
                  <a:srgbClr val="FFFFFF"/>
                </a:solidFill>
                <a:latin typeface="Calibri"/>
                <a:ea typeface="Calibri"/>
                <a:cs typeface="Calibri"/>
                <a:sym typeface="Calibri"/>
              </a:rPr>
              <a:t>Speaking:</a:t>
            </a:r>
            <a:r>
              <a:rPr lang="en-GB" sz="1100" dirty="0">
                <a:solidFill>
                  <a:srgbClr val="FFFFFF"/>
                </a:solidFill>
                <a:latin typeface="Calibri"/>
                <a:ea typeface="Calibri"/>
                <a:cs typeface="Calibri"/>
                <a:sym typeface="Calibri"/>
              </a:rPr>
              <a:t> </a:t>
            </a:r>
            <a:endParaRPr sz="1100" dirty="0">
              <a:solidFill>
                <a:srgbClr val="FFFFFF"/>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100" i="1" dirty="0">
                <a:solidFill>
                  <a:schemeClr val="dk1"/>
                </a:solidFill>
                <a:latin typeface="Calibri"/>
                <a:ea typeface="Calibri"/>
                <a:cs typeface="Calibri"/>
                <a:sym typeface="Calibri"/>
              </a:rPr>
              <a:t>Use sentences of 4-6 words</a:t>
            </a:r>
            <a:r>
              <a:rPr lang="en-GB" sz="1100" dirty="0">
                <a:solidFill>
                  <a:schemeClr val="dk1"/>
                </a:solidFill>
                <a:latin typeface="Calibri"/>
                <a:ea typeface="Calibri"/>
                <a:cs typeface="Calibri"/>
                <a:sym typeface="Calibri"/>
              </a:rPr>
              <a:t>. </a:t>
            </a:r>
            <a:endParaRPr sz="11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100" i="1" dirty="0">
                <a:solidFill>
                  <a:schemeClr val="dk1"/>
                </a:solidFill>
                <a:latin typeface="Calibri"/>
                <a:ea typeface="Calibri"/>
                <a:cs typeface="Calibri"/>
                <a:sym typeface="Calibri"/>
              </a:rPr>
              <a:t>Sing a large repertoire of songs e.g., nursery rhymes or numbers of songs.</a:t>
            </a:r>
            <a:r>
              <a:rPr lang="en-GB" sz="1100" dirty="0">
                <a:solidFill>
                  <a:schemeClr val="dk1"/>
                </a:solidFill>
                <a:latin typeface="Calibri"/>
                <a:ea typeface="Calibri"/>
                <a:cs typeface="Calibri"/>
                <a:sym typeface="Calibri"/>
              </a:rPr>
              <a:t> </a:t>
            </a:r>
            <a:endParaRPr sz="11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Begin to use social phrases e.g., ‘Good Morning! </a:t>
            </a:r>
            <a:endParaRPr sz="11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100" i="1" dirty="0">
                <a:solidFill>
                  <a:schemeClr val="dk1"/>
                </a:solidFill>
                <a:latin typeface="Calibri"/>
                <a:ea typeface="Calibri"/>
                <a:cs typeface="Calibri"/>
                <a:sym typeface="Calibri"/>
              </a:rPr>
              <a:t>Use talk to organise themselves and their play.</a:t>
            </a:r>
            <a:endParaRPr sz="1100" u="sng" dirty="0">
              <a:latin typeface="Comic Sans MS"/>
              <a:ea typeface="Comic Sans MS"/>
              <a:cs typeface="Comic Sans MS"/>
              <a:sym typeface="Comic Sans MS"/>
            </a:endParaRPr>
          </a:p>
        </p:txBody>
      </p:sp>
      <p:sp>
        <p:nvSpPr>
          <p:cNvPr id="186" name="Google Shape;186;p30"/>
          <p:cNvSpPr txBox="1"/>
          <p:nvPr/>
        </p:nvSpPr>
        <p:spPr>
          <a:xfrm>
            <a:off x="102725" y="4362675"/>
            <a:ext cx="8932800" cy="671400"/>
          </a:xfrm>
          <a:prstGeom prst="rect">
            <a:avLst/>
          </a:prstGeom>
          <a:solidFill>
            <a:srgbClr val="93C47D"/>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1100" u="sng" dirty="0">
                <a:latin typeface="Calibri"/>
                <a:ea typeface="Calibri"/>
                <a:cs typeface="Calibri"/>
                <a:sym typeface="Calibri"/>
              </a:rPr>
              <a:t>Ideas for home learning: </a:t>
            </a:r>
            <a:endParaRPr sz="1100" u="sng" dirty="0">
              <a:latin typeface="Calibri"/>
              <a:ea typeface="Calibri"/>
              <a:cs typeface="Calibri"/>
              <a:sym typeface="Calibri"/>
            </a:endParaRPr>
          </a:p>
          <a:p>
            <a:pPr marL="0" lvl="0" indent="0" algn="l" rtl="0">
              <a:spcBef>
                <a:spcPts val="0"/>
              </a:spcBef>
              <a:spcAft>
                <a:spcPts val="0"/>
              </a:spcAft>
              <a:buNone/>
            </a:pPr>
            <a:r>
              <a:rPr lang="en-GB" sz="1100" dirty="0">
                <a:latin typeface="Calibri"/>
                <a:ea typeface="Calibri"/>
                <a:cs typeface="Calibri"/>
                <a:sym typeface="Calibri"/>
              </a:rPr>
              <a:t>Play a game of ‘I Spy’ using adjectives (describing words) such as “I spy something coloured red/ blue … or something round/ spikey/ shiny … or something that is big/ beautiful/ smelly/ growing/ hot/ noisy”</a:t>
            </a:r>
            <a:endParaRPr sz="1100" dirty="0">
              <a:latin typeface="Calibri"/>
              <a:ea typeface="Calibri"/>
              <a:cs typeface="Calibri"/>
              <a:sym typeface="Calibri"/>
            </a:endParaRPr>
          </a:p>
          <a:p>
            <a:pPr marL="0" lvl="0" indent="0" algn="l" rtl="0">
              <a:spcBef>
                <a:spcPts val="0"/>
              </a:spcBef>
              <a:spcAft>
                <a:spcPts val="0"/>
              </a:spcAft>
              <a:buNone/>
            </a:pPr>
            <a:endParaRPr dirty="0">
              <a:latin typeface="Comic Sans MS"/>
              <a:ea typeface="Comic Sans MS"/>
              <a:cs typeface="Comic Sans MS"/>
              <a:sym typeface="Comic Sans MS"/>
            </a:endParaRPr>
          </a:p>
        </p:txBody>
      </p:sp>
      <p:pic>
        <p:nvPicPr>
          <p:cNvPr id="187" name="Google Shape;187;p30"/>
          <p:cNvPicPr preferRelativeResize="0"/>
          <p:nvPr/>
        </p:nvPicPr>
        <p:blipFill>
          <a:blip r:embed="rId3">
            <a:alphaModFix/>
          </a:blip>
          <a:stretch>
            <a:fillRect/>
          </a:stretch>
        </p:blipFill>
        <p:spPr>
          <a:xfrm>
            <a:off x="2605125" y="2502700"/>
            <a:ext cx="1311300" cy="1333500"/>
          </a:xfrm>
          <a:prstGeom prst="rect">
            <a:avLst/>
          </a:prstGeom>
          <a:noFill/>
          <a:ln>
            <a:noFill/>
          </a:ln>
        </p:spPr>
      </p:pic>
      <p:pic>
        <p:nvPicPr>
          <p:cNvPr id="188" name="Google Shape;188;p30"/>
          <p:cNvPicPr preferRelativeResize="0"/>
          <p:nvPr/>
        </p:nvPicPr>
        <p:blipFill rotWithShape="1">
          <a:blip r:embed="rId4">
            <a:alphaModFix/>
          </a:blip>
          <a:srcRect/>
          <a:stretch/>
        </p:blipFill>
        <p:spPr>
          <a:xfrm>
            <a:off x="8129731" y="161100"/>
            <a:ext cx="848557" cy="848557"/>
          </a:xfrm>
          <a:prstGeom prst="rect">
            <a:avLst/>
          </a:prstGeom>
          <a:noFill/>
          <a:ln>
            <a:noFill/>
          </a:ln>
        </p:spPr>
      </p:pic>
      <p:sp>
        <p:nvSpPr>
          <p:cNvPr id="189" name="Google Shape;189;p30"/>
          <p:cNvSpPr txBox="1"/>
          <p:nvPr/>
        </p:nvSpPr>
        <p:spPr>
          <a:xfrm>
            <a:off x="102725" y="2369912"/>
            <a:ext cx="3000000" cy="1860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dirty="0">
                <a:solidFill>
                  <a:schemeClr val="dk1"/>
                </a:solidFill>
                <a:latin typeface="Calibri"/>
                <a:ea typeface="Calibri"/>
                <a:cs typeface="Calibri"/>
                <a:sym typeface="Calibri"/>
              </a:rPr>
              <a:t>Revisit/ ongoing throughout the year</a:t>
            </a:r>
            <a:endParaRPr sz="11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1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GB" sz="1100" dirty="0">
                <a:solidFill>
                  <a:schemeClr val="dk1"/>
                </a:solidFill>
                <a:latin typeface="Calibri"/>
                <a:ea typeface="Calibri"/>
                <a:cs typeface="Calibri"/>
                <a:sym typeface="Calibri"/>
              </a:rPr>
              <a:t>Learn new vocabulary                                                                                                Use new vocabulary in different contexts</a:t>
            </a:r>
            <a:endParaRPr sz="11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GB" sz="1100" dirty="0">
                <a:solidFill>
                  <a:schemeClr val="dk1"/>
                </a:solidFill>
                <a:latin typeface="Calibri"/>
                <a:ea typeface="Calibri"/>
                <a:cs typeface="Calibri"/>
                <a:sym typeface="Calibri"/>
              </a:rPr>
              <a:t>Use new vocabulary through the day in discussions and conversations                            </a:t>
            </a:r>
            <a:endParaRPr sz="11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GB" sz="1100" dirty="0">
                <a:solidFill>
                  <a:schemeClr val="dk1"/>
                </a:solidFill>
                <a:latin typeface="Calibri"/>
                <a:ea typeface="Calibri"/>
                <a:cs typeface="Calibri"/>
                <a:sym typeface="Calibri"/>
              </a:rPr>
              <a:t>Learn new rhymes, poems, and songs</a:t>
            </a:r>
            <a:endParaRPr sz="1100" dirty="0">
              <a:solidFill>
                <a:schemeClr val="dk1"/>
              </a:solidFill>
              <a:latin typeface="Calibri"/>
              <a:ea typeface="Calibri"/>
              <a:cs typeface="Calibri"/>
              <a:sym typeface="Calibri"/>
            </a:endParaRPr>
          </a:p>
          <a:p>
            <a:pPr marL="0" lvl="0" indent="0" algn="l" rtl="0">
              <a:spcBef>
                <a:spcPts val="0"/>
              </a:spcBef>
              <a:spcAft>
                <a:spcPts val="0"/>
              </a:spcAft>
              <a:buNone/>
            </a:pPr>
            <a:r>
              <a:rPr lang="en-GB" sz="1100" dirty="0">
                <a:solidFill>
                  <a:schemeClr val="dk1"/>
                </a:solidFill>
                <a:latin typeface="Calibri"/>
                <a:ea typeface="Calibri"/>
                <a:cs typeface="Calibri"/>
                <a:sym typeface="Calibri"/>
              </a:rPr>
              <a:t>Listen to and talk about stories to build </a:t>
            </a:r>
            <a:endParaRPr sz="1100" dirty="0">
              <a:solidFill>
                <a:schemeClr val="dk1"/>
              </a:solidFill>
              <a:latin typeface="Calibri"/>
              <a:ea typeface="Calibri"/>
              <a:cs typeface="Calibri"/>
              <a:sym typeface="Calibri"/>
            </a:endParaRPr>
          </a:p>
          <a:p>
            <a:pPr marL="0" lvl="0" indent="0" algn="l" rtl="0">
              <a:spcBef>
                <a:spcPts val="0"/>
              </a:spcBef>
              <a:spcAft>
                <a:spcPts val="0"/>
              </a:spcAft>
              <a:buNone/>
            </a:pPr>
            <a:r>
              <a:rPr lang="en-GB" sz="1100" dirty="0">
                <a:solidFill>
                  <a:schemeClr val="dk1"/>
                </a:solidFill>
                <a:latin typeface="Calibri"/>
                <a:ea typeface="Calibri"/>
                <a:cs typeface="Calibri"/>
                <a:sym typeface="Calibri"/>
              </a:rPr>
              <a:t>familiarity and understanding</a:t>
            </a:r>
            <a:endParaRPr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1"/>
          <p:cNvSpPr txBox="1"/>
          <p:nvPr/>
        </p:nvSpPr>
        <p:spPr>
          <a:xfrm>
            <a:off x="102725" y="92025"/>
            <a:ext cx="3536100" cy="775500"/>
          </a:xfrm>
          <a:prstGeom prst="rect">
            <a:avLst/>
          </a:prstGeom>
          <a:solidFill>
            <a:srgbClr val="CFE2F3"/>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dirty="0">
                <a:solidFill>
                  <a:srgbClr val="FFFFFF"/>
                </a:solidFill>
                <a:latin typeface="Calibri"/>
                <a:ea typeface="Calibri"/>
                <a:cs typeface="Calibri"/>
                <a:sym typeface="Calibri"/>
              </a:rPr>
              <a:t>Personal, Social and Emotional Development</a:t>
            </a:r>
            <a:r>
              <a:rPr lang="en-GB" sz="2000" dirty="0">
                <a:latin typeface="Comic Sans MS"/>
                <a:ea typeface="Comic Sans MS"/>
                <a:cs typeface="Comic Sans MS"/>
                <a:sym typeface="Comic Sans MS"/>
              </a:rPr>
              <a:t> </a:t>
            </a:r>
            <a:endParaRPr sz="2000" dirty="0">
              <a:solidFill>
                <a:schemeClr val="dk1"/>
              </a:solidFill>
            </a:endParaRPr>
          </a:p>
          <a:p>
            <a:pPr marL="0" lvl="0" indent="0" algn="l" rtl="0">
              <a:spcBef>
                <a:spcPts val="0"/>
              </a:spcBef>
              <a:spcAft>
                <a:spcPts val="0"/>
              </a:spcAft>
              <a:buClr>
                <a:schemeClr val="dk1"/>
              </a:buClr>
              <a:buSzPts val="1100"/>
              <a:buFont typeface="Arial"/>
              <a:buNone/>
            </a:pPr>
            <a:endParaRPr sz="1800" dirty="0">
              <a:latin typeface="Comic Sans MS"/>
              <a:ea typeface="Comic Sans MS"/>
              <a:cs typeface="Comic Sans MS"/>
              <a:sym typeface="Comic Sans MS"/>
            </a:endParaRPr>
          </a:p>
        </p:txBody>
      </p:sp>
      <p:sp>
        <p:nvSpPr>
          <p:cNvPr id="195" name="Google Shape;195;p31"/>
          <p:cNvSpPr txBox="1"/>
          <p:nvPr/>
        </p:nvSpPr>
        <p:spPr>
          <a:xfrm>
            <a:off x="125500" y="978075"/>
            <a:ext cx="3536100" cy="1484400"/>
          </a:xfrm>
          <a:prstGeom prst="rect">
            <a:avLst/>
          </a:prstGeom>
          <a:solidFill>
            <a:srgbClr val="FFF2CC"/>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1100" u="sng" dirty="0">
                <a:latin typeface="Calibri"/>
                <a:ea typeface="Calibri"/>
                <a:cs typeface="Calibri"/>
                <a:sym typeface="Calibri"/>
              </a:rPr>
              <a:t>Vocabulary: </a:t>
            </a:r>
            <a:endParaRPr sz="1100" u="sng" dirty="0">
              <a:latin typeface="Calibri"/>
              <a:ea typeface="Calibri"/>
              <a:cs typeface="Calibri"/>
              <a:sym typeface="Calibri"/>
            </a:endParaRPr>
          </a:p>
          <a:p>
            <a:pPr marL="0" lvl="0" indent="0" algn="l" rtl="0">
              <a:lnSpc>
                <a:spcPct val="115000"/>
              </a:lnSpc>
              <a:spcBef>
                <a:spcPts val="0"/>
              </a:spcBef>
              <a:spcAft>
                <a:spcPts val="0"/>
              </a:spcAft>
              <a:buNone/>
            </a:pPr>
            <a:r>
              <a:rPr lang="en-GB" sz="1100" dirty="0">
                <a:solidFill>
                  <a:schemeClr val="dk1"/>
                </a:solidFill>
                <a:latin typeface="Calibri"/>
                <a:ea typeface="Calibri"/>
                <a:cs typeface="Calibri"/>
                <a:sym typeface="Calibri"/>
              </a:rPr>
              <a:t>Myself, Feelings, Being gentle, Rights, Talents, Responsibilities, Families, Home, Friends, Challenges, Perseverance, Jobs, Help, Exercise, Healthy food, Physical activity, Sleep, Clean, Bodies, </a:t>
            </a:r>
            <a:endParaRPr sz="11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GB" sz="1100" dirty="0">
                <a:solidFill>
                  <a:schemeClr val="dk1"/>
                </a:solidFill>
                <a:latin typeface="Calibri"/>
                <a:ea typeface="Calibri"/>
                <a:cs typeface="Calibri"/>
                <a:sym typeface="Calibri"/>
              </a:rPr>
              <a:t>Respecting my body, Fun, Fears, Growth</a:t>
            </a:r>
            <a:endParaRPr sz="1100" dirty="0">
              <a:latin typeface="Calibri"/>
              <a:ea typeface="Calibri"/>
              <a:cs typeface="Calibri"/>
              <a:sym typeface="Calibri"/>
            </a:endParaRPr>
          </a:p>
          <a:p>
            <a:pPr marL="0" lvl="0" indent="0" algn="just" rtl="0">
              <a:spcBef>
                <a:spcPts val="0"/>
              </a:spcBef>
              <a:spcAft>
                <a:spcPts val="0"/>
              </a:spcAft>
              <a:buNone/>
            </a:pPr>
            <a:endParaRPr sz="1500" dirty="0">
              <a:latin typeface="Comic Sans MS"/>
              <a:ea typeface="Comic Sans MS"/>
              <a:cs typeface="Comic Sans MS"/>
              <a:sym typeface="Comic Sans MS"/>
            </a:endParaRPr>
          </a:p>
        </p:txBody>
      </p:sp>
      <p:sp>
        <p:nvSpPr>
          <p:cNvPr id="196" name="Google Shape;196;p31"/>
          <p:cNvSpPr txBox="1"/>
          <p:nvPr/>
        </p:nvSpPr>
        <p:spPr>
          <a:xfrm>
            <a:off x="3789225" y="92025"/>
            <a:ext cx="5246400" cy="3806700"/>
          </a:xfrm>
          <a:prstGeom prst="rect">
            <a:avLst/>
          </a:prstGeom>
          <a:solidFill>
            <a:srgbClr val="FFE599"/>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07916"/>
              </a:lnSpc>
              <a:spcBef>
                <a:spcPts val="0"/>
              </a:spcBef>
              <a:spcAft>
                <a:spcPts val="0"/>
              </a:spcAft>
              <a:buClr>
                <a:schemeClr val="dk1"/>
              </a:buClr>
              <a:buSzPts val="1100"/>
              <a:buFont typeface="Arial"/>
              <a:buNone/>
            </a:pPr>
            <a:r>
              <a:rPr lang="en-GB" sz="1000" b="1" dirty="0">
                <a:solidFill>
                  <a:srgbClr val="FFFFFF"/>
                </a:solidFill>
                <a:latin typeface="Calibri"/>
                <a:ea typeface="Calibri"/>
                <a:cs typeface="Calibri"/>
                <a:sym typeface="Calibri"/>
              </a:rPr>
              <a:t>Express feelings: </a:t>
            </a:r>
            <a:endParaRPr sz="1000" b="1" dirty="0">
              <a:solidFill>
                <a:srgbClr val="FFFFFF"/>
              </a:solidFill>
              <a:latin typeface="Calibri"/>
              <a:ea typeface="Calibri"/>
              <a:cs typeface="Calibri"/>
              <a:sym typeface="Calibri"/>
            </a:endParaRPr>
          </a:p>
          <a:p>
            <a:pPr marL="0" lvl="0" indent="0" algn="l" rtl="0">
              <a:lnSpc>
                <a:spcPct val="107916"/>
              </a:lnSpc>
              <a:spcBef>
                <a:spcPts val="0"/>
              </a:spcBef>
              <a:spcAft>
                <a:spcPts val="0"/>
              </a:spcAft>
              <a:buClr>
                <a:schemeClr val="dk1"/>
              </a:buClr>
              <a:buSzPts val="1100"/>
              <a:buFont typeface="Arial"/>
              <a:buNone/>
            </a:pPr>
            <a:r>
              <a:rPr lang="en-GB" sz="1000" dirty="0">
                <a:solidFill>
                  <a:schemeClr val="dk1"/>
                </a:solidFill>
                <a:latin typeface="Calibri"/>
                <a:ea typeface="Calibri"/>
                <a:cs typeface="Calibri"/>
                <a:sym typeface="Calibri"/>
              </a:rPr>
              <a:t>Aware of own feelings, can </a:t>
            </a:r>
            <a:r>
              <a:rPr lang="en-GB" sz="1000" i="1" dirty="0">
                <a:solidFill>
                  <a:schemeClr val="dk1"/>
                </a:solidFill>
                <a:latin typeface="Calibri"/>
                <a:ea typeface="Calibri"/>
                <a:cs typeface="Calibri"/>
                <a:sym typeface="Calibri"/>
              </a:rPr>
              <a:t>talk about feelings using words like ‘happy’, ‘sad’, ‘angry’.</a:t>
            </a:r>
            <a:endParaRPr sz="1000" b="1" i="1" cap="small" dirty="0">
              <a:solidFill>
                <a:schemeClr val="dk1"/>
              </a:solidFill>
              <a:latin typeface="Calibri"/>
              <a:ea typeface="Calibri"/>
              <a:cs typeface="Calibri"/>
              <a:sym typeface="Calibri"/>
            </a:endParaRPr>
          </a:p>
          <a:p>
            <a:pPr marL="0" lvl="0" indent="-4445" algn="l" rtl="0">
              <a:lnSpc>
                <a:spcPct val="107916"/>
              </a:lnSpc>
              <a:spcBef>
                <a:spcPts val="0"/>
              </a:spcBef>
              <a:spcAft>
                <a:spcPts val="0"/>
              </a:spcAft>
              <a:buClr>
                <a:schemeClr val="dk1"/>
              </a:buClr>
              <a:buSzPts val="1100"/>
              <a:buFont typeface="Arial"/>
              <a:buNone/>
            </a:pPr>
            <a:r>
              <a:rPr lang="en-GB" sz="1000" dirty="0">
                <a:solidFill>
                  <a:schemeClr val="dk1"/>
                </a:solidFill>
                <a:latin typeface="Calibri"/>
                <a:ea typeface="Calibri"/>
                <a:cs typeface="Calibri"/>
                <a:sym typeface="Calibri"/>
              </a:rPr>
              <a:t> </a:t>
            </a:r>
            <a:r>
              <a:rPr lang="en-GB" sz="1000" i="1" dirty="0">
                <a:solidFill>
                  <a:schemeClr val="dk1"/>
                </a:solidFill>
                <a:latin typeface="Calibri"/>
                <a:ea typeface="Calibri"/>
                <a:cs typeface="Calibri"/>
                <a:sym typeface="Calibri"/>
              </a:rPr>
              <a:t>Begin to understand how others might be feeling.</a:t>
            </a:r>
            <a:endParaRPr sz="1000" i="1" dirty="0">
              <a:solidFill>
                <a:schemeClr val="dk1"/>
              </a:solidFill>
              <a:latin typeface="Calibri"/>
              <a:ea typeface="Calibri"/>
              <a:cs typeface="Calibri"/>
              <a:sym typeface="Calibri"/>
            </a:endParaRPr>
          </a:p>
          <a:p>
            <a:pPr marL="0" lvl="0" indent="-4445" algn="l" rtl="0">
              <a:lnSpc>
                <a:spcPct val="107916"/>
              </a:lnSpc>
              <a:spcBef>
                <a:spcPts val="0"/>
              </a:spcBef>
              <a:spcAft>
                <a:spcPts val="0"/>
              </a:spcAft>
              <a:buClr>
                <a:schemeClr val="dk1"/>
              </a:buClr>
              <a:buSzPts val="1100"/>
              <a:buFont typeface="Arial"/>
              <a:buNone/>
            </a:pPr>
            <a:r>
              <a:rPr lang="en-GB" sz="1000" dirty="0">
                <a:solidFill>
                  <a:schemeClr val="dk1"/>
                </a:solidFill>
                <a:latin typeface="Calibri"/>
                <a:ea typeface="Calibri"/>
                <a:cs typeface="Calibri"/>
                <a:sym typeface="Calibri"/>
              </a:rPr>
              <a:t> Know they can rely on their teachers, friends, and ‘buddy’ for support if they are worried. </a:t>
            </a:r>
            <a:endParaRPr sz="1000" dirty="0">
              <a:solidFill>
                <a:schemeClr val="dk1"/>
              </a:solidFill>
              <a:latin typeface="Calibri"/>
              <a:ea typeface="Calibri"/>
              <a:cs typeface="Calibri"/>
              <a:sym typeface="Calibri"/>
            </a:endParaRPr>
          </a:p>
          <a:p>
            <a:pPr marL="0" lvl="0" indent="-4445" algn="l" rtl="0">
              <a:lnSpc>
                <a:spcPct val="107916"/>
              </a:lnSpc>
              <a:spcBef>
                <a:spcPts val="0"/>
              </a:spcBef>
              <a:spcAft>
                <a:spcPts val="0"/>
              </a:spcAft>
              <a:buClr>
                <a:schemeClr val="dk1"/>
              </a:buClr>
              <a:buSzPts val="1100"/>
              <a:buFont typeface="Arial"/>
              <a:buNone/>
            </a:pPr>
            <a:r>
              <a:rPr lang="en-GB" sz="1000" b="1" dirty="0">
                <a:solidFill>
                  <a:srgbClr val="FFFFFF"/>
                </a:solidFill>
                <a:latin typeface="Calibri"/>
                <a:ea typeface="Calibri"/>
                <a:cs typeface="Calibri"/>
                <a:sym typeface="Calibri"/>
              </a:rPr>
              <a:t>Manage behaviour: </a:t>
            </a:r>
            <a:endParaRPr sz="1000" b="1" dirty="0">
              <a:solidFill>
                <a:srgbClr val="FFFFFF"/>
              </a:solidFill>
              <a:latin typeface="Calibri"/>
              <a:ea typeface="Calibri"/>
              <a:cs typeface="Calibri"/>
              <a:sym typeface="Calibri"/>
            </a:endParaRPr>
          </a:p>
          <a:p>
            <a:pPr marL="0" lvl="0" indent="-4445" algn="l" rtl="0">
              <a:lnSpc>
                <a:spcPct val="107916"/>
              </a:lnSpc>
              <a:spcBef>
                <a:spcPts val="0"/>
              </a:spcBef>
              <a:spcAft>
                <a:spcPts val="0"/>
              </a:spcAft>
              <a:buClr>
                <a:schemeClr val="dk1"/>
              </a:buClr>
              <a:buSzPts val="1100"/>
              <a:buFont typeface="Arial"/>
              <a:buNone/>
            </a:pPr>
            <a:r>
              <a:rPr lang="en-GB" sz="1000" dirty="0">
                <a:solidFill>
                  <a:schemeClr val="dk1"/>
                </a:solidFill>
                <a:latin typeface="Calibri"/>
                <a:ea typeface="Calibri"/>
                <a:cs typeface="Calibri"/>
                <a:sym typeface="Calibri"/>
              </a:rPr>
              <a:t>Can inhibit own actions, welcome distractions when upset.  </a:t>
            </a:r>
            <a:endParaRPr sz="1000" dirty="0">
              <a:solidFill>
                <a:schemeClr val="dk1"/>
              </a:solidFill>
              <a:latin typeface="Calibri"/>
              <a:ea typeface="Calibri"/>
              <a:cs typeface="Calibri"/>
              <a:sym typeface="Calibri"/>
            </a:endParaRPr>
          </a:p>
          <a:p>
            <a:pPr marL="0" lvl="0" indent="-4445" algn="l" rtl="0">
              <a:lnSpc>
                <a:spcPct val="107916"/>
              </a:lnSpc>
              <a:spcBef>
                <a:spcPts val="0"/>
              </a:spcBef>
              <a:spcAft>
                <a:spcPts val="0"/>
              </a:spcAft>
              <a:buClr>
                <a:schemeClr val="dk1"/>
              </a:buClr>
              <a:buSzPts val="1100"/>
              <a:buFont typeface="Arial"/>
              <a:buNone/>
            </a:pPr>
            <a:r>
              <a:rPr lang="en-GB" sz="1000" dirty="0">
                <a:solidFill>
                  <a:schemeClr val="dk1"/>
                </a:solidFill>
                <a:latin typeface="Calibri"/>
                <a:ea typeface="Calibri"/>
                <a:cs typeface="Calibri"/>
                <a:sym typeface="Calibri"/>
              </a:rPr>
              <a:t>Understand behavioural expectations of the setting. </a:t>
            </a:r>
            <a:endParaRPr sz="1000" dirty="0">
              <a:solidFill>
                <a:schemeClr val="dk1"/>
              </a:solidFill>
              <a:latin typeface="Calibri"/>
              <a:ea typeface="Calibri"/>
              <a:cs typeface="Calibri"/>
              <a:sym typeface="Calibri"/>
            </a:endParaRPr>
          </a:p>
          <a:p>
            <a:pPr marL="0" lvl="0" indent="-4445" algn="l" rtl="0">
              <a:lnSpc>
                <a:spcPct val="107916"/>
              </a:lnSpc>
              <a:spcBef>
                <a:spcPts val="0"/>
              </a:spcBef>
              <a:spcAft>
                <a:spcPts val="0"/>
              </a:spcAft>
              <a:buClr>
                <a:schemeClr val="dk1"/>
              </a:buClr>
              <a:buSzPts val="1100"/>
              <a:buFont typeface="Arial"/>
              <a:buNone/>
            </a:pPr>
            <a:r>
              <a:rPr lang="en-GB" sz="1000" i="1" dirty="0">
                <a:solidFill>
                  <a:schemeClr val="dk1"/>
                </a:solidFill>
                <a:latin typeface="Calibri"/>
                <a:ea typeface="Calibri"/>
                <a:cs typeface="Calibri"/>
                <a:sym typeface="Calibri"/>
              </a:rPr>
              <a:t>Increasingly follow rules understanding why they are important.</a:t>
            </a:r>
            <a:endParaRPr sz="1000" i="1" dirty="0">
              <a:solidFill>
                <a:schemeClr val="dk1"/>
              </a:solidFill>
              <a:latin typeface="Calibri"/>
              <a:ea typeface="Calibri"/>
              <a:cs typeface="Calibri"/>
              <a:sym typeface="Calibri"/>
            </a:endParaRPr>
          </a:p>
          <a:p>
            <a:pPr marL="0" lvl="0" indent="0" algn="l" rtl="0">
              <a:lnSpc>
                <a:spcPct val="107916"/>
              </a:lnSpc>
              <a:spcBef>
                <a:spcPts val="0"/>
              </a:spcBef>
              <a:spcAft>
                <a:spcPts val="0"/>
              </a:spcAft>
              <a:buClr>
                <a:schemeClr val="dk1"/>
              </a:buClr>
              <a:buSzPts val="1100"/>
              <a:buFont typeface="Arial"/>
              <a:buNone/>
            </a:pPr>
            <a:r>
              <a:rPr lang="en-GB" sz="1000" b="1" dirty="0">
                <a:solidFill>
                  <a:srgbClr val="FFFFFF"/>
                </a:solidFill>
                <a:latin typeface="Calibri"/>
                <a:ea typeface="Calibri"/>
                <a:cs typeface="Calibri"/>
                <a:sym typeface="Calibri"/>
              </a:rPr>
              <a:t>Self-awareness:</a:t>
            </a:r>
            <a:endParaRPr sz="1000" b="1" dirty="0">
              <a:solidFill>
                <a:srgbClr val="FFFFFF"/>
              </a:solidFill>
              <a:latin typeface="Calibri"/>
              <a:ea typeface="Calibri"/>
              <a:cs typeface="Calibri"/>
              <a:sym typeface="Calibri"/>
            </a:endParaRPr>
          </a:p>
          <a:p>
            <a:pPr marL="0" lvl="0" indent="-40640" algn="l" rtl="0">
              <a:lnSpc>
                <a:spcPct val="115000"/>
              </a:lnSpc>
              <a:spcBef>
                <a:spcPts val="0"/>
              </a:spcBef>
              <a:spcAft>
                <a:spcPts val="0"/>
              </a:spcAft>
              <a:buClr>
                <a:schemeClr val="dk1"/>
              </a:buClr>
              <a:buSzPts val="1100"/>
              <a:buFont typeface="Arial"/>
              <a:buNone/>
            </a:pPr>
            <a:r>
              <a:rPr lang="en-GB" sz="1000" dirty="0">
                <a:solidFill>
                  <a:schemeClr val="dk1"/>
                </a:solidFill>
                <a:latin typeface="Calibri"/>
                <a:ea typeface="Calibri"/>
                <a:cs typeface="Calibri"/>
                <a:sym typeface="Calibri"/>
              </a:rPr>
              <a:t> </a:t>
            </a:r>
            <a:r>
              <a:rPr lang="en-GB" sz="1000" dirty="0">
                <a:solidFill>
                  <a:srgbClr val="FF0000"/>
                </a:solidFill>
                <a:latin typeface="Calibri"/>
                <a:ea typeface="Calibri"/>
                <a:cs typeface="Calibri"/>
                <a:sym typeface="Calibri"/>
              </a:rPr>
              <a:t> </a:t>
            </a:r>
            <a:r>
              <a:rPr lang="en-GB" sz="1000" dirty="0">
                <a:solidFill>
                  <a:schemeClr val="dk1"/>
                </a:solidFill>
                <a:latin typeface="Calibri"/>
                <a:ea typeface="Calibri"/>
                <a:cs typeface="Calibri"/>
                <a:sym typeface="Calibri"/>
              </a:rPr>
              <a:t>Know what they like and do not like.</a:t>
            </a:r>
            <a:endParaRPr sz="1000" dirty="0">
              <a:solidFill>
                <a:schemeClr val="dk1"/>
              </a:solidFill>
              <a:latin typeface="Calibri"/>
              <a:ea typeface="Calibri"/>
              <a:cs typeface="Calibri"/>
              <a:sym typeface="Calibri"/>
            </a:endParaRPr>
          </a:p>
          <a:p>
            <a:pPr marL="0" lvl="0" indent="0" algn="l" rtl="0">
              <a:lnSpc>
                <a:spcPct val="107916"/>
              </a:lnSpc>
              <a:spcBef>
                <a:spcPts val="0"/>
              </a:spcBef>
              <a:spcAft>
                <a:spcPts val="0"/>
              </a:spcAft>
              <a:buClr>
                <a:schemeClr val="dk1"/>
              </a:buClr>
              <a:buSzPts val="1100"/>
              <a:buFont typeface="Arial"/>
              <a:buNone/>
            </a:pPr>
            <a:r>
              <a:rPr lang="en-GB" sz="1000" dirty="0">
                <a:solidFill>
                  <a:schemeClr val="dk1"/>
                </a:solidFill>
                <a:latin typeface="Calibri"/>
                <a:ea typeface="Calibri"/>
                <a:cs typeface="Calibri"/>
                <a:sym typeface="Calibri"/>
              </a:rPr>
              <a:t>Understands there are responsibilities in the classroom to follow and expectations for behaviour.</a:t>
            </a:r>
            <a:endParaRPr sz="1000" dirty="0">
              <a:solidFill>
                <a:schemeClr val="dk1"/>
              </a:solidFill>
              <a:latin typeface="Calibri"/>
              <a:ea typeface="Calibri"/>
              <a:cs typeface="Calibri"/>
              <a:sym typeface="Calibri"/>
            </a:endParaRPr>
          </a:p>
          <a:p>
            <a:pPr marL="0" lvl="0" indent="-4445" algn="l" rtl="0">
              <a:lnSpc>
                <a:spcPct val="115000"/>
              </a:lnSpc>
              <a:spcBef>
                <a:spcPts val="0"/>
              </a:spcBef>
              <a:spcAft>
                <a:spcPts val="0"/>
              </a:spcAft>
              <a:buClr>
                <a:schemeClr val="dk1"/>
              </a:buClr>
              <a:buSzPts val="1100"/>
              <a:buFont typeface="Arial"/>
              <a:buNone/>
            </a:pPr>
            <a:r>
              <a:rPr lang="en-GB" sz="1000" b="1" dirty="0">
                <a:solidFill>
                  <a:srgbClr val="FFFFFF"/>
                </a:solidFill>
                <a:latin typeface="Calibri"/>
                <a:ea typeface="Calibri"/>
                <a:cs typeface="Calibri"/>
                <a:sym typeface="Calibri"/>
              </a:rPr>
              <a:t>Independence: </a:t>
            </a:r>
            <a:endParaRPr sz="1000" b="1" dirty="0">
              <a:solidFill>
                <a:srgbClr val="FFFFFF"/>
              </a:solidFill>
              <a:latin typeface="Calibri"/>
              <a:ea typeface="Calibri"/>
              <a:cs typeface="Calibri"/>
              <a:sym typeface="Calibri"/>
            </a:endParaRPr>
          </a:p>
          <a:p>
            <a:pPr marL="0" lvl="0" indent="-4445" algn="l" rtl="0">
              <a:lnSpc>
                <a:spcPct val="115000"/>
              </a:lnSpc>
              <a:spcBef>
                <a:spcPts val="0"/>
              </a:spcBef>
              <a:spcAft>
                <a:spcPts val="0"/>
              </a:spcAft>
              <a:buClr>
                <a:schemeClr val="dk1"/>
              </a:buClr>
              <a:buSzPts val="1100"/>
              <a:buFont typeface="Arial"/>
              <a:buNone/>
            </a:pPr>
            <a:r>
              <a:rPr lang="en-GB" sz="1000" dirty="0">
                <a:solidFill>
                  <a:schemeClr val="dk1"/>
                </a:solidFill>
                <a:latin typeface="Calibri"/>
                <a:ea typeface="Calibri"/>
                <a:cs typeface="Calibri"/>
                <a:sym typeface="Calibri"/>
              </a:rPr>
              <a:t>Can independently organise themselves in the morning e.g., bookbag in tray, coat on peg, water bottle on trolley, name card on board. </a:t>
            </a:r>
            <a:endParaRPr sz="1000" dirty="0">
              <a:solidFill>
                <a:schemeClr val="dk1"/>
              </a:solidFill>
              <a:latin typeface="Calibri"/>
              <a:ea typeface="Calibri"/>
              <a:cs typeface="Calibri"/>
              <a:sym typeface="Calibri"/>
            </a:endParaRPr>
          </a:p>
          <a:p>
            <a:pPr marL="0" lvl="0" indent="-4445" algn="l" rtl="0">
              <a:lnSpc>
                <a:spcPct val="115000"/>
              </a:lnSpc>
              <a:spcBef>
                <a:spcPts val="0"/>
              </a:spcBef>
              <a:spcAft>
                <a:spcPts val="0"/>
              </a:spcAft>
              <a:buClr>
                <a:schemeClr val="dk1"/>
              </a:buClr>
              <a:buSzPts val="1100"/>
              <a:buFont typeface="Arial"/>
              <a:buNone/>
            </a:pPr>
            <a:r>
              <a:rPr lang="en-GB" sz="1000" dirty="0">
                <a:solidFill>
                  <a:schemeClr val="dk1"/>
                </a:solidFill>
                <a:latin typeface="Calibri"/>
                <a:ea typeface="Calibri"/>
                <a:cs typeface="Calibri"/>
                <a:sym typeface="Calibri"/>
              </a:rPr>
              <a:t>Can manage their own personal hygiene e.g., toileting. Can follow 1 step instructions.</a:t>
            </a:r>
            <a:endParaRPr sz="1000" dirty="0">
              <a:solidFill>
                <a:schemeClr val="dk1"/>
              </a:solidFill>
              <a:latin typeface="Calibri"/>
              <a:ea typeface="Calibri"/>
              <a:cs typeface="Calibri"/>
              <a:sym typeface="Calibri"/>
            </a:endParaRPr>
          </a:p>
          <a:p>
            <a:pPr marL="0" lvl="0" indent="-4445" algn="l" rtl="0">
              <a:lnSpc>
                <a:spcPct val="115000"/>
              </a:lnSpc>
              <a:spcBef>
                <a:spcPts val="0"/>
              </a:spcBef>
              <a:spcAft>
                <a:spcPts val="0"/>
              </a:spcAft>
              <a:buClr>
                <a:schemeClr val="dk1"/>
              </a:buClr>
              <a:buSzPts val="1100"/>
              <a:buFont typeface="Arial"/>
              <a:buNone/>
            </a:pPr>
            <a:r>
              <a:rPr lang="en-GB" sz="1000" b="1" dirty="0">
                <a:solidFill>
                  <a:srgbClr val="FFFFFF"/>
                </a:solidFill>
                <a:latin typeface="Calibri"/>
                <a:ea typeface="Calibri"/>
                <a:cs typeface="Calibri"/>
                <a:sym typeface="Calibri"/>
              </a:rPr>
              <a:t>Collaboration: </a:t>
            </a:r>
            <a:endParaRPr sz="1000" b="1" dirty="0">
              <a:solidFill>
                <a:srgbClr val="FFFFFF"/>
              </a:solidFill>
              <a:latin typeface="Calibri"/>
              <a:ea typeface="Calibri"/>
              <a:cs typeface="Calibri"/>
              <a:sym typeface="Calibri"/>
            </a:endParaRPr>
          </a:p>
          <a:p>
            <a:pPr marL="0" lvl="0" indent="-4445" algn="l" rtl="0">
              <a:lnSpc>
                <a:spcPct val="115000"/>
              </a:lnSpc>
              <a:spcBef>
                <a:spcPts val="0"/>
              </a:spcBef>
              <a:spcAft>
                <a:spcPts val="0"/>
              </a:spcAft>
              <a:buClr>
                <a:schemeClr val="dk1"/>
              </a:buClr>
              <a:buSzPts val="1100"/>
              <a:buFont typeface="Arial"/>
              <a:buNone/>
            </a:pPr>
            <a:r>
              <a:rPr lang="en-GB" sz="1000" dirty="0">
                <a:solidFill>
                  <a:schemeClr val="dk1"/>
                </a:solidFill>
                <a:latin typeface="Calibri"/>
                <a:ea typeface="Calibri"/>
                <a:cs typeface="Calibri"/>
                <a:sym typeface="Calibri"/>
              </a:rPr>
              <a:t>Interested in others play and starting to join in. </a:t>
            </a:r>
            <a:endParaRPr sz="1000" dirty="0">
              <a:solidFill>
                <a:schemeClr val="dk1"/>
              </a:solidFill>
              <a:latin typeface="Calibri"/>
              <a:ea typeface="Calibri"/>
              <a:cs typeface="Calibri"/>
              <a:sym typeface="Calibri"/>
            </a:endParaRPr>
          </a:p>
          <a:p>
            <a:pPr marL="0" lvl="0" indent="-4445" algn="l" rtl="0">
              <a:lnSpc>
                <a:spcPct val="115000"/>
              </a:lnSpc>
              <a:spcBef>
                <a:spcPts val="0"/>
              </a:spcBef>
              <a:spcAft>
                <a:spcPts val="0"/>
              </a:spcAft>
              <a:buClr>
                <a:schemeClr val="dk1"/>
              </a:buClr>
              <a:buSzPts val="1100"/>
              <a:buFont typeface="Arial"/>
              <a:buNone/>
            </a:pPr>
            <a:r>
              <a:rPr lang="en-GB" sz="1000" dirty="0">
                <a:solidFill>
                  <a:schemeClr val="dk1"/>
                </a:solidFill>
                <a:latin typeface="Calibri"/>
                <a:ea typeface="Calibri"/>
                <a:cs typeface="Calibri"/>
                <a:sym typeface="Calibri"/>
              </a:rPr>
              <a:t>Knows we work together to follow the class responsibilities</a:t>
            </a:r>
            <a:endParaRPr sz="1000" dirty="0">
              <a:solidFill>
                <a:schemeClr val="dk1"/>
              </a:solidFill>
              <a:latin typeface="Calibri"/>
              <a:ea typeface="Calibri"/>
              <a:cs typeface="Calibri"/>
              <a:sym typeface="Calibri"/>
            </a:endParaRPr>
          </a:p>
          <a:p>
            <a:pPr marL="0" lvl="0" indent="-40640" algn="l" rtl="0">
              <a:lnSpc>
                <a:spcPct val="115000"/>
              </a:lnSpc>
              <a:spcBef>
                <a:spcPts val="0"/>
              </a:spcBef>
              <a:spcAft>
                <a:spcPts val="0"/>
              </a:spcAft>
              <a:buClr>
                <a:schemeClr val="dk1"/>
              </a:buClr>
              <a:buSzPts val="1100"/>
              <a:buFont typeface="Arial"/>
              <a:buNone/>
            </a:pPr>
            <a:r>
              <a:rPr lang="en-GB" sz="1000" b="1" dirty="0">
                <a:solidFill>
                  <a:srgbClr val="FFFFFF"/>
                </a:solidFill>
                <a:latin typeface="Calibri"/>
                <a:ea typeface="Calibri"/>
                <a:cs typeface="Calibri"/>
                <a:sym typeface="Calibri"/>
              </a:rPr>
              <a:t>Social skills: </a:t>
            </a:r>
            <a:endParaRPr sz="1000" b="1" dirty="0">
              <a:solidFill>
                <a:srgbClr val="FFFFFF"/>
              </a:solidFill>
              <a:latin typeface="Calibri"/>
              <a:ea typeface="Calibri"/>
              <a:cs typeface="Calibri"/>
              <a:sym typeface="Calibri"/>
            </a:endParaRPr>
          </a:p>
          <a:p>
            <a:pPr marL="0" lvl="0" indent="-40640" algn="l" rtl="0">
              <a:lnSpc>
                <a:spcPct val="115000"/>
              </a:lnSpc>
              <a:spcBef>
                <a:spcPts val="0"/>
              </a:spcBef>
              <a:spcAft>
                <a:spcPts val="0"/>
              </a:spcAft>
              <a:buClr>
                <a:schemeClr val="dk1"/>
              </a:buClr>
              <a:buSzPts val="1100"/>
              <a:buFont typeface="Arial"/>
              <a:buNone/>
            </a:pPr>
            <a:r>
              <a:rPr lang="en-GB" sz="1000" i="1" dirty="0">
                <a:solidFill>
                  <a:schemeClr val="dk1"/>
                </a:solidFill>
                <a:latin typeface="Calibri"/>
                <a:ea typeface="Calibri"/>
                <a:cs typeface="Calibri"/>
                <a:sym typeface="Calibri"/>
              </a:rPr>
              <a:t>Build constructive and respectful relationships</a:t>
            </a:r>
            <a:r>
              <a:rPr lang="en-GB" sz="1000" dirty="0">
                <a:solidFill>
                  <a:schemeClr val="dk1"/>
                </a:solidFill>
                <a:latin typeface="Calibri"/>
                <a:ea typeface="Calibri"/>
                <a:cs typeface="Calibri"/>
                <a:sym typeface="Calibri"/>
              </a:rPr>
              <a:t>. </a:t>
            </a:r>
            <a:endParaRPr sz="1000" dirty="0">
              <a:solidFill>
                <a:schemeClr val="dk1"/>
              </a:solidFill>
              <a:latin typeface="Calibri"/>
              <a:ea typeface="Calibri"/>
              <a:cs typeface="Calibri"/>
              <a:sym typeface="Calibri"/>
            </a:endParaRPr>
          </a:p>
          <a:p>
            <a:pPr marL="0" lvl="0" indent="-40640" algn="l" rtl="0">
              <a:lnSpc>
                <a:spcPct val="115000"/>
              </a:lnSpc>
              <a:spcBef>
                <a:spcPts val="0"/>
              </a:spcBef>
              <a:spcAft>
                <a:spcPts val="0"/>
              </a:spcAft>
              <a:buClr>
                <a:schemeClr val="dk1"/>
              </a:buClr>
              <a:buSzPts val="1100"/>
              <a:buFont typeface="Arial"/>
              <a:buNone/>
            </a:pPr>
            <a:r>
              <a:rPr lang="en-GB" sz="1000" dirty="0">
                <a:solidFill>
                  <a:schemeClr val="dk1"/>
                </a:solidFill>
                <a:latin typeface="Calibri"/>
                <a:ea typeface="Calibri"/>
                <a:cs typeface="Calibri"/>
                <a:sym typeface="Calibri"/>
              </a:rPr>
              <a:t>Engage in positive interactions with adults and peers. </a:t>
            </a:r>
            <a:endParaRPr sz="1000" dirty="0">
              <a:solidFill>
                <a:schemeClr val="dk1"/>
              </a:solidFill>
              <a:latin typeface="Calibri"/>
              <a:ea typeface="Calibri"/>
              <a:cs typeface="Calibri"/>
              <a:sym typeface="Calibri"/>
            </a:endParaRPr>
          </a:p>
          <a:p>
            <a:pPr marL="0" lvl="0" indent="-40640" algn="l" rtl="0">
              <a:lnSpc>
                <a:spcPct val="115000"/>
              </a:lnSpc>
              <a:spcBef>
                <a:spcPts val="0"/>
              </a:spcBef>
              <a:spcAft>
                <a:spcPts val="0"/>
              </a:spcAft>
              <a:buClr>
                <a:schemeClr val="dk1"/>
              </a:buClr>
              <a:buSzPts val="1100"/>
              <a:buFont typeface="Arial"/>
              <a:buNone/>
            </a:pPr>
            <a:r>
              <a:rPr lang="en-GB" sz="1000" i="1" dirty="0">
                <a:solidFill>
                  <a:schemeClr val="dk1"/>
                </a:solidFill>
                <a:latin typeface="Calibri"/>
                <a:ea typeface="Calibri"/>
                <a:cs typeface="Calibri"/>
                <a:sym typeface="Calibri"/>
              </a:rPr>
              <a:t>Play with one or more children, extending and elaborating play ideas.</a:t>
            </a:r>
            <a:endParaRPr sz="1000" dirty="0">
              <a:solidFill>
                <a:schemeClr val="dk1"/>
              </a:solidFill>
              <a:latin typeface="Calibri"/>
              <a:ea typeface="Calibri"/>
              <a:cs typeface="Calibri"/>
              <a:sym typeface="Calibri"/>
            </a:endParaRPr>
          </a:p>
          <a:p>
            <a:pPr marL="0" lvl="0" indent="-4445" algn="l" rtl="0">
              <a:lnSpc>
                <a:spcPct val="107916"/>
              </a:lnSpc>
              <a:spcBef>
                <a:spcPts val="1000"/>
              </a:spcBef>
              <a:spcAft>
                <a:spcPts val="0"/>
              </a:spcAft>
              <a:buClr>
                <a:schemeClr val="dk1"/>
              </a:buClr>
              <a:buSzPts val="1100"/>
              <a:buFont typeface="Arial"/>
              <a:buNone/>
            </a:pPr>
            <a:endParaRPr sz="1000" dirty="0">
              <a:solidFill>
                <a:schemeClr val="dk1"/>
              </a:solidFill>
              <a:latin typeface="Calibri"/>
              <a:ea typeface="Calibri"/>
              <a:cs typeface="Calibri"/>
              <a:sym typeface="Calibri"/>
            </a:endParaRPr>
          </a:p>
        </p:txBody>
      </p:sp>
      <p:sp>
        <p:nvSpPr>
          <p:cNvPr id="197" name="Google Shape;197;p31"/>
          <p:cNvSpPr txBox="1"/>
          <p:nvPr/>
        </p:nvSpPr>
        <p:spPr>
          <a:xfrm>
            <a:off x="102725" y="3970525"/>
            <a:ext cx="3536100" cy="1010100"/>
          </a:xfrm>
          <a:prstGeom prst="rect">
            <a:avLst/>
          </a:prstGeom>
          <a:solidFill>
            <a:srgbClr val="93C47D"/>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1100" u="sng" dirty="0">
                <a:latin typeface="Calibri"/>
                <a:ea typeface="Calibri"/>
                <a:cs typeface="Calibri"/>
                <a:sym typeface="Calibri"/>
              </a:rPr>
              <a:t>Home Learning: </a:t>
            </a:r>
            <a:endParaRPr sz="1100" u="sng" dirty="0">
              <a:latin typeface="Calibri"/>
              <a:ea typeface="Calibri"/>
              <a:cs typeface="Calibri"/>
              <a:sym typeface="Calibri"/>
            </a:endParaRPr>
          </a:p>
          <a:p>
            <a:pPr marL="0" lvl="0" indent="0" algn="l" rtl="0">
              <a:spcBef>
                <a:spcPts val="0"/>
              </a:spcBef>
              <a:spcAft>
                <a:spcPts val="0"/>
              </a:spcAft>
              <a:buNone/>
            </a:pPr>
            <a:r>
              <a:rPr lang="en-GB" sz="1100" dirty="0">
                <a:latin typeface="Calibri"/>
                <a:ea typeface="Calibri"/>
                <a:cs typeface="Calibri"/>
                <a:sym typeface="Calibri"/>
              </a:rPr>
              <a:t>Ask your child to complete a ‘job’ to help your family e.g. make your bed, lay the table, help prepare a meal.</a:t>
            </a:r>
            <a:endParaRPr dirty="0">
              <a:latin typeface="Calibri"/>
              <a:ea typeface="Calibri"/>
              <a:cs typeface="Calibri"/>
              <a:sym typeface="Calibri"/>
            </a:endParaRPr>
          </a:p>
        </p:txBody>
      </p:sp>
      <p:pic>
        <p:nvPicPr>
          <p:cNvPr id="198" name="Google Shape;198;p31"/>
          <p:cNvPicPr preferRelativeResize="0"/>
          <p:nvPr/>
        </p:nvPicPr>
        <p:blipFill>
          <a:blip r:embed="rId3">
            <a:alphaModFix/>
          </a:blip>
          <a:stretch>
            <a:fillRect/>
          </a:stretch>
        </p:blipFill>
        <p:spPr>
          <a:xfrm>
            <a:off x="2766175" y="1894476"/>
            <a:ext cx="793633" cy="1010100"/>
          </a:xfrm>
          <a:prstGeom prst="rect">
            <a:avLst/>
          </a:prstGeom>
          <a:noFill/>
          <a:ln>
            <a:noFill/>
          </a:ln>
        </p:spPr>
      </p:pic>
      <p:pic>
        <p:nvPicPr>
          <p:cNvPr id="199" name="Google Shape;199;p31"/>
          <p:cNvPicPr preferRelativeResize="0"/>
          <p:nvPr/>
        </p:nvPicPr>
        <p:blipFill rotWithShape="1">
          <a:blip r:embed="rId4">
            <a:alphaModFix/>
          </a:blip>
          <a:srcRect/>
          <a:stretch/>
        </p:blipFill>
        <p:spPr>
          <a:xfrm>
            <a:off x="8029925" y="2868498"/>
            <a:ext cx="958575" cy="958575"/>
          </a:xfrm>
          <a:prstGeom prst="rect">
            <a:avLst/>
          </a:prstGeom>
          <a:noFill/>
          <a:ln>
            <a:noFill/>
          </a:ln>
        </p:spPr>
      </p:pic>
      <p:sp>
        <p:nvSpPr>
          <p:cNvPr id="200" name="Google Shape;200;p31"/>
          <p:cNvSpPr txBox="1"/>
          <p:nvPr/>
        </p:nvSpPr>
        <p:spPr>
          <a:xfrm>
            <a:off x="3789225" y="3970525"/>
            <a:ext cx="2643000" cy="1010100"/>
          </a:xfrm>
          <a:prstGeom prst="rect">
            <a:avLst/>
          </a:prstGeom>
          <a:solidFill>
            <a:srgbClr val="B4A7D6"/>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1100" u="sng" dirty="0">
                <a:latin typeface="Calibri"/>
                <a:ea typeface="Calibri"/>
                <a:cs typeface="Calibri"/>
                <a:sym typeface="Calibri"/>
              </a:rPr>
              <a:t>PSHE </a:t>
            </a:r>
            <a:endParaRPr sz="1100" dirty="0">
              <a:latin typeface="Calibri"/>
              <a:ea typeface="Calibri"/>
              <a:cs typeface="Calibri"/>
              <a:sym typeface="Calibri"/>
            </a:endParaRPr>
          </a:p>
          <a:p>
            <a:pPr marL="0" lvl="0" indent="0" algn="l" rtl="0">
              <a:spcBef>
                <a:spcPts val="0"/>
              </a:spcBef>
              <a:spcAft>
                <a:spcPts val="0"/>
              </a:spcAft>
              <a:buNone/>
            </a:pPr>
            <a:r>
              <a:rPr lang="en-US" sz="1100" dirty="0">
                <a:latin typeface="Calibri"/>
                <a:ea typeface="Calibri"/>
                <a:cs typeface="Calibri"/>
                <a:sym typeface="Calibri"/>
              </a:rPr>
              <a:t>Families and People Who Care for Me: Understanding that ‘family’ means different things to different people. </a:t>
            </a:r>
          </a:p>
          <a:p>
            <a:pPr marL="0" lvl="0" indent="0" algn="l" rtl="0">
              <a:spcBef>
                <a:spcPts val="0"/>
              </a:spcBef>
              <a:spcAft>
                <a:spcPts val="0"/>
              </a:spcAft>
              <a:buNone/>
            </a:pPr>
            <a:r>
              <a:rPr lang="en-GB" sz="1100" dirty="0">
                <a:latin typeface="Calibri"/>
                <a:ea typeface="Calibri"/>
                <a:cs typeface="Calibri"/>
                <a:sym typeface="Calibri"/>
              </a:rPr>
              <a:t>Our rights; Our responsibilities</a:t>
            </a:r>
            <a:endParaRPr sz="1100" dirty="0">
              <a:latin typeface="Calibri"/>
              <a:ea typeface="Calibri"/>
              <a:cs typeface="Calibri"/>
              <a:sym typeface="Calibri"/>
            </a:endParaRPr>
          </a:p>
        </p:txBody>
      </p:sp>
      <p:sp>
        <p:nvSpPr>
          <p:cNvPr id="201" name="Google Shape;201;p31"/>
          <p:cNvSpPr txBox="1"/>
          <p:nvPr/>
        </p:nvSpPr>
        <p:spPr>
          <a:xfrm>
            <a:off x="102725" y="2531600"/>
            <a:ext cx="3536100" cy="1369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dirty="0">
                <a:solidFill>
                  <a:schemeClr val="dk1"/>
                </a:solidFill>
                <a:latin typeface="Calibri"/>
                <a:ea typeface="Calibri"/>
                <a:cs typeface="Calibri"/>
                <a:sym typeface="Calibri"/>
              </a:rPr>
              <a:t>Revisit/ ongoing throughout the year</a:t>
            </a:r>
            <a:endParaRPr sz="1100" dirty="0">
              <a:solidFill>
                <a:schemeClr val="dk1"/>
              </a:solidFill>
              <a:latin typeface="Calibri"/>
              <a:ea typeface="Calibri"/>
              <a:cs typeface="Calibri"/>
              <a:sym typeface="Calibri"/>
            </a:endParaRPr>
          </a:p>
          <a:p>
            <a:pPr marL="0" lvl="0" indent="0" algn="l" rtl="0">
              <a:spcBef>
                <a:spcPts val="0"/>
              </a:spcBef>
              <a:spcAft>
                <a:spcPts val="0"/>
              </a:spcAft>
              <a:buNone/>
            </a:pPr>
            <a:endParaRPr sz="1100" dirty="0">
              <a:solidFill>
                <a:schemeClr val="dk1"/>
              </a:solidFill>
              <a:latin typeface="Calibri"/>
              <a:ea typeface="Calibri"/>
              <a:cs typeface="Calibri"/>
              <a:sym typeface="Calibri"/>
            </a:endParaRPr>
          </a:p>
          <a:p>
            <a:pPr marL="0" lvl="0" indent="0" algn="l" rtl="0">
              <a:spcBef>
                <a:spcPts val="0"/>
              </a:spcBef>
              <a:spcAft>
                <a:spcPts val="0"/>
              </a:spcAft>
              <a:buNone/>
            </a:pPr>
            <a:r>
              <a:rPr lang="en-GB" sz="1100" dirty="0">
                <a:solidFill>
                  <a:schemeClr val="dk1"/>
                </a:solidFill>
                <a:latin typeface="Calibri"/>
                <a:ea typeface="Calibri"/>
                <a:cs typeface="Calibri"/>
                <a:sym typeface="Calibri"/>
              </a:rPr>
              <a:t>Continue to develop skills of using gestures, non-verbal communication, facial expressions, body language, appropriate language, and vocabulary </a:t>
            </a:r>
            <a:endParaRPr sz="1100" dirty="0">
              <a:solidFill>
                <a:schemeClr val="dk1"/>
              </a:solidFill>
              <a:latin typeface="Calibri"/>
              <a:ea typeface="Calibri"/>
              <a:cs typeface="Calibri"/>
              <a:sym typeface="Calibri"/>
            </a:endParaRPr>
          </a:p>
          <a:p>
            <a:pPr marL="0" lvl="0" indent="0" algn="l" rtl="0">
              <a:spcBef>
                <a:spcPts val="0"/>
              </a:spcBef>
              <a:spcAft>
                <a:spcPts val="0"/>
              </a:spcAft>
              <a:buNone/>
            </a:pPr>
            <a:r>
              <a:rPr lang="en-GB" sz="1100" dirty="0">
                <a:solidFill>
                  <a:schemeClr val="dk1"/>
                </a:solidFill>
                <a:latin typeface="Calibri"/>
                <a:ea typeface="Calibri"/>
                <a:cs typeface="Calibri"/>
                <a:sym typeface="Calibri"/>
              </a:rPr>
              <a:t>Listen to others, speak to peers and adults and engage in discussions in a positive way</a:t>
            </a:r>
            <a:endParaRPr sz="1500" dirty="0"/>
          </a:p>
        </p:txBody>
      </p:sp>
      <p:pic>
        <p:nvPicPr>
          <p:cNvPr id="3" name="Picture 2">
            <a:extLst>
              <a:ext uri="{FF2B5EF4-FFF2-40B4-BE49-F238E27FC236}">
                <a16:creationId xmlns:a16="http://schemas.microsoft.com/office/drawing/2014/main" id="{CC5479FB-EC01-4850-89DE-9E3974FBE115}"/>
              </a:ext>
            </a:extLst>
          </p:cNvPr>
          <p:cNvPicPr>
            <a:picLocks noChangeAspect="1"/>
          </p:cNvPicPr>
          <p:nvPr/>
        </p:nvPicPr>
        <p:blipFill>
          <a:blip r:embed="rId5"/>
          <a:stretch>
            <a:fillRect/>
          </a:stretch>
        </p:blipFill>
        <p:spPr>
          <a:xfrm>
            <a:off x="7408813" y="3970525"/>
            <a:ext cx="878287" cy="115702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32"/>
          <p:cNvSpPr txBox="1"/>
          <p:nvPr/>
        </p:nvSpPr>
        <p:spPr>
          <a:xfrm>
            <a:off x="3402725" y="92025"/>
            <a:ext cx="5632800" cy="671400"/>
          </a:xfrm>
          <a:prstGeom prst="rect">
            <a:avLst/>
          </a:prstGeom>
          <a:solidFill>
            <a:srgbClr val="CFE2F3"/>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07916"/>
              </a:lnSpc>
              <a:spcBef>
                <a:spcPts val="0"/>
              </a:spcBef>
              <a:spcAft>
                <a:spcPts val="0"/>
              </a:spcAft>
              <a:buClr>
                <a:schemeClr val="dk1"/>
              </a:buClr>
              <a:buSzPts val="1100"/>
              <a:buFont typeface="Arial"/>
              <a:buNone/>
            </a:pPr>
            <a:r>
              <a:rPr lang="en-GB" sz="2000" b="1" dirty="0">
                <a:solidFill>
                  <a:srgbClr val="FFFFFF"/>
                </a:solidFill>
                <a:latin typeface="Calibri"/>
                <a:ea typeface="Calibri"/>
                <a:cs typeface="Calibri"/>
                <a:sym typeface="Calibri"/>
              </a:rPr>
              <a:t>Physical Development</a:t>
            </a:r>
            <a:endParaRPr sz="2600" dirty="0">
              <a:latin typeface="Comic Sans MS"/>
              <a:ea typeface="Comic Sans MS"/>
              <a:cs typeface="Comic Sans MS"/>
              <a:sym typeface="Comic Sans MS"/>
            </a:endParaRPr>
          </a:p>
          <a:p>
            <a:pPr marL="0" lvl="0" indent="0" algn="l" rtl="0">
              <a:spcBef>
                <a:spcPts val="0"/>
              </a:spcBef>
              <a:spcAft>
                <a:spcPts val="0"/>
              </a:spcAft>
              <a:buClr>
                <a:schemeClr val="dk1"/>
              </a:buClr>
              <a:buSzPts val="1100"/>
              <a:buFont typeface="Arial"/>
              <a:buNone/>
            </a:pPr>
            <a:endParaRPr sz="1800" dirty="0">
              <a:latin typeface="Comic Sans MS"/>
              <a:ea typeface="Comic Sans MS"/>
              <a:cs typeface="Comic Sans MS"/>
              <a:sym typeface="Comic Sans MS"/>
            </a:endParaRPr>
          </a:p>
        </p:txBody>
      </p:sp>
      <p:sp>
        <p:nvSpPr>
          <p:cNvPr id="209" name="Google Shape;209;p32"/>
          <p:cNvSpPr txBox="1"/>
          <p:nvPr/>
        </p:nvSpPr>
        <p:spPr>
          <a:xfrm>
            <a:off x="3402775" y="830700"/>
            <a:ext cx="5632800" cy="2077891"/>
          </a:xfrm>
          <a:prstGeom prst="rect">
            <a:avLst/>
          </a:prstGeom>
          <a:solidFill>
            <a:srgbClr val="FFE599"/>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Develop the skills they need to manage the school day successfully: lining up and queuing, mealtimes, personal hygiene, changing</a:t>
            </a:r>
            <a:endParaRPr sz="11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100" dirty="0">
              <a:solidFill>
                <a:schemeClr val="dk1"/>
              </a:solidFill>
              <a:latin typeface="Calibri"/>
              <a:ea typeface="Calibri"/>
              <a:cs typeface="Calibri"/>
              <a:sym typeface="Calibri"/>
            </a:endParaRPr>
          </a:p>
          <a:p>
            <a:pPr marL="0" lvl="0" indent="0" algn="l" rtl="0">
              <a:lnSpc>
                <a:spcPct val="107916"/>
              </a:lnSpc>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Develop their small motor skills so that they can use a range of tools competently, safely, and confidently. Suggested tools: pencils for drawing and writing, paintbrushes, scissors, knives, forks, and spoon.</a:t>
            </a:r>
            <a:r>
              <a:rPr lang="en-GB" sz="1100" dirty="0">
                <a:solidFill>
                  <a:schemeClr val="dk1"/>
                </a:solidFill>
                <a:latin typeface="Comic Sans MS"/>
                <a:ea typeface="Comic Sans MS"/>
                <a:cs typeface="Comic Sans MS"/>
                <a:sym typeface="Comic Sans MS"/>
              </a:rPr>
              <a:t> </a:t>
            </a:r>
            <a:endParaRPr sz="1100" dirty="0">
              <a:solidFill>
                <a:schemeClr val="dk1"/>
              </a:solidFill>
              <a:latin typeface="Comic Sans MS"/>
              <a:ea typeface="Comic Sans MS"/>
              <a:cs typeface="Comic Sans MS"/>
              <a:sym typeface="Comic Sans MS"/>
            </a:endParaRPr>
          </a:p>
          <a:p>
            <a:pPr marL="0" lvl="0" indent="0" algn="l" rtl="0">
              <a:lnSpc>
                <a:spcPct val="115000"/>
              </a:lnSpc>
              <a:spcBef>
                <a:spcPts val="80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Develop the overall body strength, coordination, balance, and agility needed to engage successfully with future physical education sessions and other physical disciplines including dance, gymnastics, sport, and swimming through cooperation/ parachute games.</a:t>
            </a:r>
            <a:endParaRPr sz="11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100" b="1" u="sng" dirty="0">
              <a:solidFill>
                <a:srgbClr val="FFFFFF"/>
              </a:solidFill>
              <a:latin typeface="Calibri"/>
              <a:ea typeface="Calibri"/>
              <a:cs typeface="Calibri"/>
              <a:sym typeface="Calibri"/>
            </a:endParaRPr>
          </a:p>
          <a:p>
            <a:pPr marL="0" lvl="0" indent="0" algn="ctr" rtl="0">
              <a:spcBef>
                <a:spcPts val="800"/>
              </a:spcBef>
              <a:spcAft>
                <a:spcPts val="0"/>
              </a:spcAft>
              <a:buClr>
                <a:schemeClr val="dk1"/>
              </a:buClr>
              <a:buFont typeface="Arial"/>
              <a:buNone/>
            </a:pPr>
            <a:endParaRPr dirty="0">
              <a:solidFill>
                <a:schemeClr val="dk1"/>
              </a:solidFill>
              <a:latin typeface="Calibri"/>
              <a:ea typeface="Calibri"/>
              <a:cs typeface="Calibri"/>
              <a:sym typeface="Calibri"/>
            </a:endParaRPr>
          </a:p>
          <a:p>
            <a:pPr marL="0" lvl="0" indent="0" algn="l" rtl="0">
              <a:lnSpc>
                <a:spcPct val="107916"/>
              </a:lnSpc>
              <a:spcBef>
                <a:spcPts val="0"/>
              </a:spcBef>
              <a:spcAft>
                <a:spcPts val="0"/>
              </a:spcAft>
              <a:buClr>
                <a:schemeClr val="dk1"/>
              </a:buClr>
              <a:buSzPts val="1100"/>
              <a:buFont typeface="Arial"/>
              <a:buNone/>
            </a:pPr>
            <a:r>
              <a:rPr lang="en-GB" sz="1100" dirty="0">
                <a:solidFill>
                  <a:schemeClr val="dk1"/>
                </a:solidFill>
                <a:latin typeface="Comic Sans MS"/>
                <a:ea typeface="Comic Sans MS"/>
                <a:cs typeface="Comic Sans MS"/>
                <a:sym typeface="Comic Sans MS"/>
              </a:rPr>
              <a:t>                                                                                                                                                                                                                                                                                                                                                                                                                                                                                                                                                                                          </a:t>
            </a:r>
            <a:r>
              <a:rPr lang="en-GB" sz="900" dirty="0">
                <a:solidFill>
                  <a:schemeClr val="dk1"/>
                </a:solidFill>
                <a:latin typeface="Comic Sans MS"/>
                <a:ea typeface="Comic Sans MS"/>
                <a:cs typeface="Comic Sans MS"/>
                <a:sym typeface="Comic Sans MS"/>
              </a:rPr>
              <a:t>  </a:t>
            </a:r>
            <a:endParaRPr sz="1200" b="1" dirty="0">
              <a:solidFill>
                <a:schemeClr val="dk1"/>
              </a:solidFill>
              <a:latin typeface="Comic Sans MS"/>
              <a:ea typeface="Comic Sans MS"/>
              <a:cs typeface="Comic Sans MS"/>
              <a:sym typeface="Comic Sans MS"/>
            </a:endParaRPr>
          </a:p>
          <a:p>
            <a:pPr marL="0" lvl="0" indent="0" algn="l" rtl="0">
              <a:spcBef>
                <a:spcPts val="800"/>
              </a:spcBef>
              <a:spcAft>
                <a:spcPts val="0"/>
              </a:spcAft>
              <a:buNone/>
            </a:pPr>
            <a:endParaRPr dirty="0"/>
          </a:p>
          <a:p>
            <a:pPr marL="0" lvl="0" indent="0" algn="l" rtl="0">
              <a:spcBef>
                <a:spcPts val="0"/>
              </a:spcBef>
              <a:spcAft>
                <a:spcPts val="0"/>
              </a:spcAft>
              <a:buNone/>
            </a:pPr>
            <a:endParaRPr dirty="0"/>
          </a:p>
        </p:txBody>
      </p:sp>
      <p:sp>
        <p:nvSpPr>
          <p:cNvPr id="210" name="Google Shape;210;p32"/>
          <p:cNvSpPr txBox="1"/>
          <p:nvPr/>
        </p:nvSpPr>
        <p:spPr>
          <a:xfrm>
            <a:off x="102725" y="1188000"/>
            <a:ext cx="3140700" cy="1237800"/>
          </a:xfrm>
          <a:prstGeom prst="rect">
            <a:avLst/>
          </a:prstGeom>
          <a:solidFill>
            <a:srgbClr val="93C47D"/>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1100" u="sng" dirty="0">
                <a:latin typeface="Calibri"/>
                <a:ea typeface="Calibri"/>
                <a:cs typeface="Calibri"/>
                <a:sym typeface="Calibri"/>
              </a:rPr>
              <a:t>Home Learning</a:t>
            </a:r>
            <a:endParaRPr sz="1100" u="sng" dirty="0">
              <a:latin typeface="Calibri"/>
              <a:ea typeface="Calibri"/>
              <a:cs typeface="Calibri"/>
              <a:sym typeface="Calibri"/>
            </a:endParaRPr>
          </a:p>
          <a:p>
            <a:pPr marL="0" lvl="0" indent="0" algn="l" rtl="0">
              <a:spcBef>
                <a:spcPts val="0"/>
              </a:spcBef>
              <a:spcAft>
                <a:spcPts val="0"/>
              </a:spcAft>
              <a:buNone/>
            </a:pPr>
            <a:r>
              <a:rPr lang="en-GB" sz="1100" dirty="0">
                <a:solidFill>
                  <a:schemeClr val="dk1"/>
                </a:solidFill>
                <a:latin typeface="Calibri"/>
                <a:ea typeface="Calibri"/>
                <a:cs typeface="Calibri"/>
                <a:sym typeface="Calibri"/>
              </a:rPr>
              <a:t>Ask your child to practise yoga before bedtime to relax, prepare their eyes </a:t>
            </a:r>
            <a:endParaRPr sz="1100" dirty="0">
              <a:solidFill>
                <a:schemeClr val="dk1"/>
              </a:solidFill>
              <a:latin typeface="Calibri"/>
              <a:ea typeface="Calibri"/>
              <a:cs typeface="Calibri"/>
              <a:sym typeface="Calibri"/>
            </a:endParaRPr>
          </a:p>
          <a:p>
            <a:pPr marL="0" lvl="0" indent="0" algn="l" rtl="0">
              <a:spcBef>
                <a:spcPts val="0"/>
              </a:spcBef>
              <a:spcAft>
                <a:spcPts val="0"/>
              </a:spcAft>
              <a:buNone/>
            </a:pPr>
            <a:r>
              <a:rPr lang="en-GB" sz="1100" dirty="0">
                <a:solidFill>
                  <a:schemeClr val="dk1"/>
                </a:solidFill>
                <a:latin typeface="Calibri"/>
                <a:ea typeface="Calibri"/>
                <a:cs typeface="Calibri"/>
                <a:sym typeface="Calibri"/>
              </a:rPr>
              <a:t>and body for a restful </a:t>
            </a:r>
            <a:endParaRPr sz="11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night sleep.</a:t>
            </a:r>
            <a:endParaRPr sz="1100" dirty="0">
              <a:latin typeface="Calibri"/>
              <a:ea typeface="Calibri"/>
              <a:cs typeface="Calibri"/>
              <a:sym typeface="Calibri"/>
            </a:endParaRPr>
          </a:p>
        </p:txBody>
      </p:sp>
      <p:sp>
        <p:nvSpPr>
          <p:cNvPr id="211" name="Google Shape;211;p32"/>
          <p:cNvSpPr txBox="1"/>
          <p:nvPr/>
        </p:nvSpPr>
        <p:spPr>
          <a:xfrm>
            <a:off x="102725" y="3728175"/>
            <a:ext cx="3140700" cy="1180800"/>
          </a:xfrm>
          <a:prstGeom prst="rect">
            <a:avLst/>
          </a:prstGeom>
          <a:solidFill>
            <a:srgbClr val="FFF2CC"/>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1100" u="sng" dirty="0">
                <a:latin typeface="Calibri"/>
                <a:ea typeface="Calibri"/>
                <a:cs typeface="Calibri"/>
                <a:sym typeface="Calibri"/>
              </a:rPr>
              <a:t>Vocabulary</a:t>
            </a:r>
            <a:endParaRPr sz="1100" u="sng" dirty="0">
              <a:latin typeface="Calibri"/>
              <a:ea typeface="Calibri"/>
              <a:cs typeface="Calibri"/>
              <a:sym typeface="Calibri"/>
            </a:endParaRPr>
          </a:p>
          <a:p>
            <a:pPr marL="0" lvl="0" indent="0" algn="just" rtl="0">
              <a:spcBef>
                <a:spcPts val="0"/>
              </a:spcBef>
              <a:spcAft>
                <a:spcPts val="0"/>
              </a:spcAft>
              <a:buNone/>
            </a:pPr>
            <a:r>
              <a:rPr lang="en-GB" sz="1100" dirty="0">
                <a:latin typeface="Calibri"/>
                <a:ea typeface="Calibri"/>
                <a:cs typeface="Calibri"/>
                <a:sym typeface="Calibri"/>
              </a:rPr>
              <a:t>Warm up, roll, side step, gallop, hop, skip, space, breathe in/ out, body part names, balance, catch, trap, hold, stop, freeze, cool down, stretch, wide, narrow, long, still</a:t>
            </a:r>
            <a:endParaRPr sz="1100" dirty="0">
              <a:latin typeface="Calibri"/>
              <a:ea typeface="Calibri"/>
              <a:cs typeface="Calibri"/>
              <a:sym typeface="Calibri"/>
            </a:endParaRPr>
          </a:p>
          <a:p>
            <a:pPr marL="0" lvl="0" indent="0" algn="just" rtl="0">
              <a:spcBef>
                <a:spcPts val="0"/>
              </a:spcBef>
              <a:spcAft>
                <a:spcPts val="0"/>
              </a:spcAft>
              <a:buNone/>
            </a:pPr>
            <a:endParaRPr sz="1500" dirty="0">
              <a:latin typeface="Comic Sans MS"/>
              <a:ea typeface="Comic Sans MS"/>
              <a:cs typeface="Comic Sans MS"/>
              <a:sym typeface="Comic Sans MS"/>
            </a:endParaRPr>
          </a:p>
          <a:p>
            <a:pPr marL="0" lvl="0" indent="0" algn="just" rtl="0">
              <a:spcBef>
                <a:spcPts val="0"/>
              </a:spcBef>
              <a:spcAft>
                <a:spcPts val="0"/>
              </a:spcAft>
              <a:buNone/>
            </a:pPr>
            <a:endParaRPr sz="1500" dirty="0">
              <a:latin typeface="Comic Sans MS"/>
              <a:ea typeface="Comic Sans MS"/>
              <a:cs typeface="Comic Sans MS"/>
              <a:sym typeface="Comic Sans MS"/>
            </a:endParaRPr>
          </a:p>
        </p:txBody>
      </p:sp>
      <p:sp>
        <p:nvSpPr>
          <p:cNvPr id="212" name="Google Shape;212;p32"/>
          <p:cNvSpPr txBox="1"/>
          <p:nvPr/>
        </p:nvSpPr>
        <p:spPr>
          <a:xfrm>
            <a:off x="102725" y="92025"/>
            <a:ext cx="3000000" cy="1031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dirty="0">
                <a:solidFill>
                  <a:schemeClr val="dk1"/>
                </a:solidFill>
                <a:latin typeface="Calibri"/>
                <a:ea typeface="Calibri"/>
                <a:cs typeface="Calibri"/>
                <a:sym typeface="Calibri"/>
              </a:rPr>
              <a:t>Revisit/ ongoing throughout the year</a:t>
            </a:r>
            <a:endParaRPr sz="1100" dirty="0">
              <a:solidFill>
                <a:schemeClr val="dk1"/>
              </a:solidFill>
              <a:latin typeface="Calibri"/>
              <a:ea typeface="Calibri"/>
              <a:cs typeface="Calibri"/>
              <a:sym typeface="Calibri"/>
            </a:endParaRPr>
          </a:p>
          <a:p>
            <a:pPr marL="0" lvl="0" indent="0" algn="l" rtl="0">
              <a:spcBef>
                <a:spcPts val="0"/>
              </a:spcBef>
              <a:spcAft>
                <a:spcPts val="0"/>
              </a:spcAft>
              <a:buNone/>
            </a:pPr>
            <a:endParaRPr sz="1100" dirty="0">
              <a:solidFill>
                <a:schemeClr val="dk1"/>
              </a:solidFill>
              <a:latin typeface="Calibri"/>
              <a:ea typeface="Calibri"/>
              <a:cs typeface="Calibri"/>
              <a:sym typeface="Calibri"/>
            </a:endParaRPr>
          </a:p>
          <a:p>
            <a:pPr marL="0" lvl="0" indent="0" algn="l" rtl="0">
              <a:spcBef>
                <a:spcPts val="0"/>
              </a:spcBef>
              <a:spcAft>
                <a:spcPts val="0"/>
              </a:spcAft>
              <a:buNone/>
            </a:pPr>
            <a:r>
              <a:rPr lang="en-GB" sz="1100" dirty="0">
                <a:solidFill>
                  <a:schemeClr val="dk1"/>
                </a:solidFill>
                <a:latin typeface="Calibri"/>
                <a:ea typeface="Calibri"/>
                <a:cs typeface="Calibri"/>
                <a:sym typeface="Calibri"/>
              </a:rPr>
              <a:t>Continue to develop overall body-strength, balance, coordination, and agility through use of outdoor play equipment.</a:t>
            </a:r>
            <a:endParaRPr sz="1500" dirty="0"/>
          </a:p>
        </p:txBody>
      </p:sp>
      <p:pic>
        <p:nvPicPr>
          <p:cNvPr id="213" name="Google Shape;213;p32"/>
          <p:cNvPicPr preferRelativeResize="0"/>
          <p:nvPr/>
        </p:nvPicPr>
        <p:blipFill rotWithShape="1">
          <a:blip r:embed="rId3">
            <a:alphaModFix/>
          </a:blip>
          <a:srcRect/>
          <a:stretch/>
        </p:blipFill>
        <p:spPr>
          <a:xfrm rot="2306616">
            <a:off x="8236656" y="42145"/>
            <a:ext cx="637464" cy="637460"/>
          </a:xfrm>
          <a:prstGeom prst="rect">
            <a:avLst/>
          </a:prstGeom>
          <a:noFill/>
          <a:ln>
            <a:noFill/>
          </a:ln>
        </p:spPr>
      </p:pic>
      <p:pic>
        <p:nvPicPr>
          <p:cNvPr id="214" name="Google Shape;214;p32"/>
          <p:cNvPicPr preferRelativeResize="0"/>
          <p:nvPr/>
        </p:nvPicPr>
        <p:blipFill>
          <a:blip r:embed="rId4">
            <a:alphaModFix/>
          </a:blip>
          <a:stretch>
            <a:fillRect/>
          </a:stretch>
        </p:blipFill>
        <p:spPr>
          <a:xfrm>
            <a:off x="1979663" y="2571750"/>
            <a:ext cx="895625" cy="895625"/>
          </a:xfrm>
          <a:prstGeom prst="rect">
            <a:avLst/>
          </a:prstGeom>
          <a:noFill/>
          <a:ln>
            <a:noFill/>
          </a:ln>
        </p:spPr>
      </p:pic>
      <p:pic>
        <p:nvPicPr>
          <p:cNvPr id="216" name="Google Shape;216;p32"/>
          <p:cNvPicPr preferRelativeResize="0"/>
          <p:nvPr/>
        </p:nvPicPr>
        <p:blipFill rotWithShape="1">
          <a:blip r:embed="rId5">
            <a:alphaModFix/>
          </a:blip>
          <a:srcRect l="40764" t="13924" r="5291" b="13474"/>
          <a:stretch/>
        </p:blipFill>
        <p:spPr>
          <a:xfrm>
            <a:off x="208825" y="2571750"/>
            <a:ext cx="1446950" cy="973675"/>
          </a:xfrm>
          <a:prstGeom prst="rect">
            <a:avLst/>
          </a:prstGeom>
          <a:noFill/>
          <a:ln>
            <a:noFill/>
          </a:ln>
        </p:spPr>
      </p:pic>
      <p:pic>
        <p:nvPicPr>
          <p:cNvPr id="219" name="Google Shape;219;p32"/>
          <p:cNvPicPr preferRelativeResize="0"/>
          <p:nvPr/>
        </p:nvPicPr>
        <p:blipFill>
          <a:blip r:embed="rId6">
            <a:alphaModFix/>
          </a:blip>
          <a:stretch>
            <a:fillRect/>
          </a:stretch>
        </p:blipFill>
        <p:spPr>
          <a:xfrm>
            <a:off x="1655775" y="1761099"/>
            <a:ext cx="1446950" cy="530436"/>
          </a:xfrm>
          <a:prstGeom prst="rect">
            <a:avLst/>
          </a:prstGeom>
          <a:noFill/>
          <a:ln>
            <a:noFill/>
          </a:ln>
        </p:spPr>
      </p:pic>
      <p:pic>
        <p:nvPicPr>
          <p:cNvPr id="3" name="Picture 2">
            <a:extLst>
              <a:ext uri="{FF2B5EF4-FFF2-40B4-BE49-F238E27FC236}">
                <a16:creationId xmlns:a16="http://schemas.microsoft.com/office/drawing/2014/main" id="{C7FC1803-9A3A-476D-8148-B63BC41C92C4}"/>
              </a:ext>
            </a:extLst>
          </p:cNvPr>
          <p:cNvPicPr>
            <a:picLocks noChangeAspect="1"/>
          </p:cNvPicPr>
          <p:nvPr/>
        </p:nvPicPr>
        <p:blipFill>
          <a:blip r:embed="rId7"/>
          <a:stretch>
            <a:fillRect/>
          </a:stretch>
        </p:blipFill>
        <p:spPr>
          <a:xfrm>
            <a:off x="3402725" y="2975867"/>
            <a:ext cx="1671241" cy="1481834"/>
          </a:xfrm>
          <a:prstGeom prst="rect">
            <a:avLst/>
          </a:prstGeom>
        </p:spPr>
      </p:pic>
      <p:pic>
        <p:nvPicPr>
          <p:cNvPr id="5" name="Picture 4">
            <a:extLst>
              <a:ext uri="{FF2B5EF4-FFF2-40B4-BE49-F238E27FC236}">
                <a16:creationId xmlns:a16="http://schemas.microsoft.com/office/drawing/2014/main" id="{E4FB6555-2633-4700-8CC5-7C331AF04BCF}"/>
              </a:ext>
            </a:extLst>
          </p:cNvPr>
          <p:cNvPicPr>
            <a:picLocks noChangeAspect="1"/>
          </p:cNvPicPr>
          <p:nvPr/>
        </p:nvPicPr>
        <p:blipFill>
          <a:blip r:embed="rId8"/>
          <a:stretch>
            <a:fillRect/>
          </a:stretch>
        </p:blipFill>
        <p:spPr>
          <a:xfrm>
            <a:off x="6707981" y="2975866"/>
            <a:ext cx="2175038" cy="1122709"/>
          </a:xfrm>
          <a:prstGeom prst="rect">
            <a:avLst/>
          </a:prstGeom>
        </p:spPr>
      </p:pic>
      <p:pic>
        <p:nvPicPr>
          <p:cNvPr id="4" name="Picture 3">
            <a:extLst>
              <a:ext uri="{FF2B5EF4-FFF2-40B4-BE49-F238E27FC236}">
                <a16:creationId xmlns:a16="http://schemas.microsoft.com/office/drawing/2014/main" id="{76EEE9C7-1619-AE95-EED9-FF4D11ACC1A4}"/>
              </a:ext>
            </a:extLst>
          </p:cNvPr>
          <p:cNvPicPr>
            <a:picLocks noChangeAspect="1"/>
          </p:cNvPicPr>
          <p:nvPr/>
        </p:nvPicPr>
        <p:blipFill>
          <a:blip r:embed="rId9"/>
          <a:stretch>
            <a:fillRect/>
          </a:stretch>
        </p:blipFill>
        <p:spPr>
          <a:xfrm>
            <a:off x="5049961" y="4030458"/>
            <a:ext cx="1736163" cy="107897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3"/>
          <p:cNvSpPr txBox="1"/>
          <p:nvPr/>
        </p:nvSpPr>
        <p:spPr>
          <a:xfrm>
            <a:off x="102725" y="92025"/>
            <a:ext cx="2083500" cy="517800"/>
          </a:xfrm>
          <a:prstGeom prst="rect">
            <a:avLst/>
          </a:prstGeom>
          <a:solidFill>
            <a:srgbClr val="CFE2F3"/>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2000" dirty="0">
                <a:latin typeface="Comic Sans MS"/>
                <a:ea typeface="Comic Sans MS"/>
                <a:cs typeface="Comic Sans MS"/>
                <a:sym typeface="Comic Sans MS"/>
              </a:rPr>
              <a:t>Literacy</a:t>
            </a:r>
            <a:endParaRPr sz="2000" dirty="0">
              <a:latin typeface="Comic Sans MS"/>
              <a:ea typeface="Comic Sans MS"/>
              <a:cs typeface="Comic Sans MS"/>
              <a:sym typeface="Comic Sans MS"/>
            </a:endParaRPr>
          </a:p>
        </p:txBody>
      </p:sp>
      <p:sp>
        <p:nvSpPr>
          <p:cNvPr id="225" name="Google Shape;225;p33"/>
          <p:cNvSpPr txBox="1"/>
          <p:nvPr/>
        </p:nvSpPr>
        <p:spPr>
          <a:xfrm>
            <a:off x="2268150" y="92000"/>
            <a:ext cx="6767400" cy="517800"/>
          </a:xfrm>
          <a:prstGeom prst="rect">
            <a:avLst/>
          </a:prstGeom>
          <a:solidFill>
            <a:srgbClr val="FFF2CC"/>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1100" u="sng" dirty="0">
                <a:latin typeface="Calibri"/>
                <a:ea typeface="Calibri"/>
                <a:cs typeface="Calibri"/>
                <a:sym typeface="Calibri"/>
              </a:rPr>
              <a:t>Vocabulary: </a:t>
            </a:r>
            <a:r>
              <a:rPr lang="en-GB" sz="1100" dirty="0">
                <a:latin typeface="Calibri"/>
                <a:ea typeface="Calibri"/>
                <a:cs typeface="Calibri"/>
                <a:sym typeface="Calibri"/>
              </a:rPr>
              <a:t>Phoneme, sound, phoneme frame, sound buttons, grapheme, rhyme, print, words, letters, sounds, books, story, blend, segment</a:t>
            </a:r>
            <a:endParaRPr sz="1100" dirty="0">
              <a:latin typeface="Calibri"/>
              <a:ea typeface="Calibri"/>
              <a:cs typeface="Calibri"/>
              <a:sym typeface="Calibri"/>
            </a:endParaRPr>
          </a:p>
          <a:p>
            <a:pPr marL="0" lvl="0" indent="0" algn="l" rtl="0">
              <a:spcBef>
                <a:spcPts val="0"/>
              </a:spcBef>
              <a:spcAft>
                <a:spcPts val="0"/>
              </a:spcAft>
              <a:buNone/>
            </a:pPr>
            <a:endParaRPr sz="1100" b="1" dirty="0">
              <a:latin typeface="Comic Sans MS"/>
              <a:ea typeface="Comic Sans MS"/>
              <a:cs typeface="Comic Sans MS"/>
              <a:sym typeface="Comic Sans MS"/>
            </a:endParaRPr>
          </a:p>
          <a:p>
            <a:pPr marL="0" lvl="0" indent="0" algn="l" rtl="0">
              <a:spcBef>
                <a:spcPts val="0"/>
              </a:spcBef>
              <a:spcAft>
                <a:spcPts val="0"/>
              </a:spcAft>
              <a:buNone/>
            </a:pPr>
            <a:endParaRPr sz="1100" b="1" dirty="0"/>
          </a:p>
        </p:txBody>
      </p:sp>
      <p:sp>
        <p:nvSpPr>
          <p:cNvPr id="226" name="Google Shape;226;p33"/>
          <p:cNvSpPr txBox="1"/>
          <p:nvPr/>
        </p:nvSpPr>
        <p:spPr>
          <a:xfrm>
            <a:off x="4884800" y="882544"/>
            <a:ext cx="4133700" cy="3789469"/>
          </a:xfrm>
          <a:prstGeom prst="rect">
            <a:avLst/>
          </a:prstGeom>
          <a:solidFill>
            <a:srgbClr val="FFE599"/>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100" b="1" dirty="0">
                <a:solidFill>
                  <a:srgbClr val="FFFFFF"/>
                </a:solidFill>
                <a:latin typeface="Calibri"/>
                <a:ea typeface="Calibri"/>
                <a:cs typeface="Calibri"/>
                <a:sym typeface="Calibri"/>
              </a:rPr>
              <a:t>Emergent writing: </a:t>
            </a:r>
            <a:endParaRPr sz="1100" b="1" dirty="0">
              <a:solidFill>
                <a:srgbClr val="FFFFFF"/>
              </a:solidFill>
              <a:latin typeface="Calibri"/>
              <a:ea typeface="Calibri"/>
              <a:cs typeface="Calibri"/>
              <a:sym typeface="Calibri"/>
            </a:endParaRPr>
          </a:p>
          <a:p>
            <a:pPr marL="0" lvl="0" indent="0" algn="l" rtl="0">
              <a:lnSpc>
                <a:spcPct val="115000"/>
              </a:lnSpc>
              <a:spcBef>
                <a:spcPts val="0"/>
              </a:spcBef>
              <a:spcAft>
                <a:spcPts val="0"/>
              </a:spcAft>
              <a:buNone/>
            </a:pPr>
            <a:r>
              <a:rPr lang="en-GB" sz="1100" dirty="0">
                <a:solidFill>
                  <a:schemeClr val="dk1"/>
                </a:solidFill>
                <a:latin typeface="Calibri"/>
                <a:ea typeface="Calibri"/>
                <a:cs typeface="Calibri"/>
                <a:sym typeface="Calibri"/>
              </a:rPr>
              <a:t>Develop listening and speaking skills in a range of </a:t>
            </a:r>
            <a:endParaRPr sz="11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contexts.</a:t>
            </a:r>
            <a:endParaRPr sz="11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Aware that writing communicates meaning.</a:t>
            </a:r>
            <a:endParaRPr sz="11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GB" sz="1100" dirty="0">
                <a:solidFill>
                  <a:schemeClr val="dk1"/>
                </a:solidFill>
                <a:latin typeface="Calibri"/>
                <a:ea typeface="Calibri"/>
                <a:cs typeface="Calibri"/>
                <a:sym typeface="Calibri"/>
              </a:rPr>
              <a:t>Give meaning to marks they make. Understand that </a:t>
            </a:r>
            <a:endParaRPr sz="11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thoughts can be written down. </a:t>
            </a:r>
            <a:endParaRPr sz="11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Write their name copying it from a name card or try to write it from memory.</a:t>
            </a:r>
            <a:endParaRPr sz="1100" dirty="0">
              <a:solidFill>
                <a:schemeClr val="dk1"/>
              </a:solidFill>
              <a:latin typeface="Calibri"/>
              <a:ea typeface="Calibri"/>
              <a:cs typeface="Calibri"/>
              <a:sym typeface="Calibri"/>
            </a:endParaRPr>
          </a:p>
          <a:p>
            <a:pPr marL="0" lvl="0" indent="0" algn="l" rtl="0">
              <a:lnSpc>
                <a:spcPct val="107916"/>
              </a:lnSpc>
              <a:spcBef>
                <a:spcPts val="0"/>
              </a:spcBef>
              <a:spcAft>
                <a:spcPts val="0"/>
              </a:spcAft>
              <a:buClr>
                <a:schemeClr val="dk1"/>
              </a:buClr>
              <a:buSzPts val="1100"/>
              <a:buFont typeface="Arial"/>
              <a:buNone/>
            </a:pPr>
            <a:r>
              <a:rPr lang="en-GB" sz="1100" b="1" dirty="0">
                <a:solidFill>
                  <a:srgbClr val="FFFFFF"/>
                </a:solidFill>
                <a:latin typeface="Calibri"/>
                <a:ea typeface="Calibri"/>
                <a:cs typeface="Calibri"/>
                <a:sym typeface="Calibri"/>
              </a:rPr>
              <a:t>Composition: </a:t>
            </a:r>
            <a:endParaRPr sz="1100" b="1" dirty="0">
              <a:solidFill>
                <a:srgbClr val="FFFFFF"/>
              </a:solidFill>
              <a:latin typeface="Calibri"/>
              <a:ea typeface="Calibri"/>
              <a:cs typeface="Calibri"/>
              <a:sym typeface="Calibri"/>
            </a:endParaRPr>
          </a:p>
          <a:p>
            <a:pPr marL="0" lvl="0" indent="0" algn="l" rtl="0">
              <a:lnSpc>
                <a:spcPct val="107916"/>
              </a:lnSpc>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Use talk to link ideas, clarify thinking and feelings. Understands that thoughts and stories can be written down.</a:t>
            </a:r>
            <a:endParaRPr sz="11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100" b="1" dirty="0">
                <a:solidFill>
                  <a:srgbClr val="FFFFFF"/>
                </a:solidFill>
                <a:latin typeface="Calibri"/>
                <a:ea typeface="Calibri"/>
                <a:cs typeface="Calibri"/>
                <a:sym typeface="Calibri"/>
              </a:rPr>
              <a:t>Spelling: </a:t>
            </a:r>
            <a:r>
              <a:rPr lang="en-GB" sz="1100" dirty="0">
                <a:solidFill>
                  <a:srgbClr val="FFFFFF"/>
                </a:solidFill>
                <a:latin typeface="Calibri"/>
                <a:ea typeface="Calibri"/>
                <a:cs typeface="Calibri"/>
                <a:sym typeface="Calibri"/>
              </a:rPr>
              <a:t> </a:t>
            </a:r>
            <a:endParaRPr sz="1100" dirty="0">
              <a:solidFill>
                <a:srgbClr val="FFFFFF"/>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Orally segment sounds in simple words.</a:t>
            </a:r>
            <a:endParaRPr sz="11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Write their name copying it from a name card or try to write it from memory.</a:t>
            </a:r>
            <a:endParaRPr sz="1100" dirty="0">
              <a:solidFill>
                <a:schemeClr val="dk1"/>
              </a:solidFill>
              <a:latin typeface="Calibri"/>
              <a:ea typeface="Calibri"/>
              <a:cs typeface="Calibri"/>
              <a:sym typeface="Calibri"/>
            </a:endParaRPr>
          </a:p>
          <a:p>
            <a:pPr marL="0" lvl="0" indent="0" algn="l" rtl="0">
              <a:lnSpc>
                <a:spcPct val="107916"/>
              </a:lnSpc>
              <a:spcBef>
                <a:spcPts val="0"/>
              </a:spcBef>
              <a:spcAft>
                <a:spcPts val="0"/>
              </a:spcAft>
              <a:buClr>
                <a:schemeClr val="dk1"/>
              </a:buClr>
              <a:buSzPts val="1100"/>
              <a:buFont typeface="Arial"/>
              <a:buNone/>
            </a:pPr>
            <a:r>
              <a:rPr lang="en-GB" sz="1100" b="1" dirty="0">
                <a:solidFill>
                  <a:srgbClr val="FFFFFF"/>
                </a:solidFill>
                <a:latin typeface="Calibri"/>
                <a:ea typeface="Calibri"/>
                <a:cs typeface="Calibri"/>
                <a:sym typeface="Calibri"/>
              </a:rPr>
              <a:t>Handwriting:</a:t>
            </a:r>
            <a:endParaRPr sz="1100" b="1" dirty="0">
              <a:solidFill>
                <a:srgbClr val="FFFFFF"/>
              </a:solidFill>
              <a:latin typeface="Calibri"/>
              <a:ea typeface="Calibri"/>
              <a:cs typeface="Calibri"/>
              <a:sym typeface="Calibri"/>
            </a:endParaRPr>
          </a:p>
          <a:p>
            <a:pPr marL="0" lvl="0" indent="0" algn="l" rtl="0">
              <a:lnSpc>
                <a:spcPct val="107916"/>
              </a:lnSpc>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Know that print carries meaning and in English, is read from left to right and top to bottom. </a:t>
            </a:r>
            <a:endParaRPr sz="1100" dirty="0">
              <a:solidFill>
                <a:schemeClr val="dk1"/>
              </a:solidFill>
              <a:latin typeface="Calibri"/>
              <a:ea typeface="Calibri"/>
              <a:cs typeface="Calibri"/>
              <a:sym typeface="Calibri"/>
            </a:endParaRPr>
          </a:p>
          <a:p>
            <a:pPr marL="0" lvl="0" indent="0" algn="l" rtl="0">
              <a:lnSpc>
                <a:spcPct val="107916"/>
              </a:lnSpc>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Draws lines and circles.</a:t>
            </a:r>
            <a:endParaRPr sz="1100"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
        <p:nvSpPr>
          <p:cNvPr id="227" name="Google Shape;227;p33"/>
          <p:cNvSpPr txBox="1"/>
          <p:nvPr/>
        </p:nvSpPr>
        <p:spPr>
          <a:xfrm>
            <a:off x="125500" y="1591700"/>
            <a:ext cx="4607700" cy="2196600"/>
          </a:xfrm>
          <a:prstGeom prst="rect">
            <a:avLst/>
          </a:prstGeom>
          <a:solidFill>
            <a:srgbClr val="FFE599"/>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07916"/>
              </a:lnSpc>
              <a:spcBef>
                <a:spcPts val="0"/>
              </a:spcBef>
              <a:spcAft>
                <a:spcPts val="0"/>
              </a:spcAft>
              <a:buClr>
                <a:schemeClr val="dk1"/>
              </a:buClr>
              <a:buSzPts val="1100"/>
              <a:buFont typeface="Arial"/>
              <a:buNone/>
            </a:pPr>
            <a:r>
              <a:rPr lang="en-GB" sz="1100" b="1" dirty="0">
                <a:solidFill>
                  <a:schemeClr val="dk1"/>
                </a:solidFill>
                <a:latin typeface="Calibri"/>
                <a:ea typeface="Calibri"/>
                <a:cs typeface="Calibri"/>
                <a:sym typeface="Calibri"/>
              </a:rPr>
              <a:t>COMPREHENSION</a:t>
            </a:r>
            <a:endParaRPr sz="1100" b="1" dirty="0">
              <a:solidFill>
                <a:schemeClr val="dk1"/>
              </a:solidFill>
              <a:latin typeface="Calibri"/>
              <a:ea typeface="Calibri"/>
              <a:cs typeface="Calibri"/>
              <a:sym typeface="Calibri"/>
            </a:endParaRPr>
          </a:p>
          <a:p>
            <a:pPr marL="0" lvl="0" indent="0" algn="l" rtl="0">
              <a:lnSpc>
                <a:spcPct val="107916"/>
              </a:lnSpc>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Listen and enjoy sharing a range of books.</a:t>
            </a:r>
            <a:endParaRPr sz="1100" dirty="0">
              <a:solidFill>
                <a:schemeClr val="dk1"/>
              </a:solidFill>
              <a:latin typeface="Calibri"/>
              <a:ea typeface="Calibri"/>
              <a:cs typeface="Calibri"/>
              <a:sym typeface="Calibri"/>
            </a:endParaRPr>
          </a:p>
          <a:p>
            <a:pPr marL="0" lvl="0" indent="0" algn="l" rtl="0">
              <a:lnSpc>
                <a:spcPct val="107916"/>
              </a:lnSpc>
              <a:spcBef>
                <a:spcPts val="0"/>
              </a:spcBef>
              <a:spcAft>
                <a:spcPts val="0"/>
              </a:spcAft>
              <a:buNone/>
            </a:pPr>
            <a:r>
              <a:rPr lang="en-GB" sz="1100" dirty="0">
                <a:solidFill>
                  <a:schemeClr val="dk1"/>
                </a:solidFill>
                <a:latin typeface="Calibri"/>
                <a:ea typeface="Calibri"/>
                <a:cs typeface="Calibri"/>
                <a:sym typeface="Calibri"/>
              </a:rPr>
              <a:t>Hold a book correctly, handle with care and turn pages</a:t>
            </a:r>
            <a:endParaRPr sz="1100" dirty="0">
              <a:solidFill>
                <a:schemeClr val="dk1"/>
              </a:solidFill>
              <a:latin typeface="Calibri"/>
              <a:ea typeface="Calibri"/>
              <a:cs typeface="Calibri"/>
              <a:sym typeface="Calibri"/>
            </a:endParaRPr>
          </a:p>
          <a:p>
            <a:pPr marL="0" lvl="0" indent="0" algn="l" rtl="0">
              <a:lnSpc>
                <a:spcPct val="107916"/>
              </a:lnSpc>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 from front to back and recognise front and back cover.</a:t>
            </a:r>
            <a:endParaRPr sz="1100" dirty="0">
              <a:solidFill>
                <a:schemeClr val="dk1"/>
              </a:solidFill>
              <a:latin typeface="Calibri"/>
              <a:ea typeface="Calibri"/>
              <a:cs typeface="Calibri"/>
              <a:sym typeface="Calibri"/>
            </a:endParaRPr>
          </a:p>
          <a:p>
            <a:pPr marL="0" lvl="0" indent="0" algn="l" rtl="0">
              <a:lnSpc>
                <a:spcPct val="107916"/>
              </a:lnSpc>
              <a:spcBef>
                <a:spcPts val="0"/>
              </a:spcBef>
              <a:spcAft>
                <a:spcPts val="0"/>
              </a:spcAft>
              <a:buNone/>
            </a:pPr>
            <a:r>
              <a:rPr lang="en-GB" sz="1100" dirty="0">
                <a:solidFill>
                  <a:schemeClr val="dk1"/>
                </a:solidFill>
                <a:latin typeface="Calibri"/>
                <a:ea typeface="Calibri"/>
                <a:cs typeface="Calibri"/>
                <a:sym typeface="Calibri"/>
              </a:rPr>
              <a:t>Know that print carries meaning and in English, is read </a:t>
            </a:r>
            <a:endParaRPr sz="1100" dirty="0">
              <a:solidFill>
                <a:schemeClr val="dk1"/>
              </a:solidFill>
              <a:latin typeface="Calibri"/>
              <a:ea typeface="Calibri"/>
              <a:cs typeface="Calibri"/>
              <a:sym typeface="Calibri"/>
            </a:endParaRPr>
          </a:p>
          <a:p>
            <a:pPr marL="0" lvl="0" indent="0" algn="l" rtl="0">
              <a:lnSpc>
                <a:spcPct val="107916"/>
              </a:lnSpc>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from left to right and top to bottom.</a:t>
            </a:r>
            <a:endParaRPr sz="1100" dirty="0">
              <a:solidFill>
                <a:schemeClr val="dk1"/>
              </a:solidFill>
              <a:latin typeface="Calibri"/>
              <a:ea typeface="Calibri"/>
              <a:cs typeface="Calibri"/>
              <a:sym typeface="Calibri"/>
            </a:endParaRPr>
          </a:p>
          <a:p>
            <a:pPr marL="0" lvl="0" indent="0" algn="l" rtl="0">
              <a:lnSpc>
                <a:spcPct val="107916"/>
              </a:lnSpc>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Know the difference between text and illustrations.</a:t>
            </a:r>
            <a:endParaRPr sz="1100" dirty="0">
              <a:solidFill>
                <a:schemeClr val="dk1"/>
              </a:solidFill>
              <a:latin typeface="Calibri"/>
              <a:ea typeface="Calibri"/>
              <a:cs typeface="Calibri"/>
              <a:sym typeface="Calibri"/>
            </a:endParaRPr>
          </a:p>
          <a:p>
            <a:pPr marL="0" lvl="0" indent="0" algn="l" rtl="0">
              <a:lnSpc>
                <a:spcPct val="107916"/>
              </a:lnSpc>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Enjoy joining in with rhyme, songs, and poems.</a:t>
            </a:r>
            <a:endParaRPr sz="1100" dirty="0">
              <a:solidFill>
                <a:schemeClr val="dk1"/>
              </a:solidFill>
              <a:latin typeface="Calibri"/>
              <a:ea typeface="Calibri"/>
              <a:cs typeface="Calibri"/>
              <a:sym typeface="Calibri"/>
            </a:endParaRPr>
          </a:p>
          <a:p>
            <a:pPr marL="0" lvl="0" indent="0" algn="l" rtl="0">
              <a:lnSpc>
                <a:spcPct val="107916"/>
              </a:lnSpc>
              <a:spcBef>
                <a:spcPts val="0"/>
              </a:spcBef>
              <a:spcAft>
                <a:spcPts val="0"/>
              </a:spcAft>
              <a:buNone/>
            </a:pPr>
            <a:r>
              <a:rPr lang="en-GB" sz="1100" dirty="0">
                <a:solidFill>
                  <a:schemeClr val="dk1"/>
                </a:solidFill>
                <a:latin typeface="Calibri"/>
                <a:ea typeface="Calibri"/>
                <a:cs typeface="Calibri"/>
                <a:sym typeface="Calibri"/>
              </a:rPr>
              <a:t>Join in with repeated refrains and key phrases.</a:t>
            </a:r>
            <a:endParaRPr sz="1100" dirty="0">
              <a:solidFill>
                <a:schemeClr val="dk1"/>
              </a:solidFill>
              <a:latin typeface="Calibri"/>
              <a:ea typeface="Calibri"/>
              <a:cs typeface="Calibri"/>
              <a:sym typeface="Calibri"/>
            </a:endParaRPr>
          </a:p>
          <a:p>
            <a:pPr marL="0" lvl="0" indent="0" algn="l" rtl="0">
              <a:lnSpc>
                <a:spcPct val="107916"/>
              </a:lnSpc>
              <a:spcBef>
                <a:spcPts val="0"/>
              </a:spcBef>
              <a:spcAft>
                <a:spcPts val="0"/>
              </a:spcAft>
              <a:buNone/>
            </a:pPr>
            <a:r>
              <a:rPr lang="en-GB" sz="1100" b="1" dirty="0">
                <a:solidFill>
                  <a:schemeClr val="dk1"/>
                </a:solidFill>
                <a:latin typeface="Calibri"/>
                <a:ea typeface="Calibri"/>
                <a:cs typeface="Calibri"/>
                <a:sym typeface="Calibri"/>
              </a:rPr>
              <a:t>WORD READING</a:t>
            </a:r>
            <a:endParaRPr sz="1100" b="1" dirty="0">
              <a:solidFill>
                <a:schemeClr val="dk1"/>
              </a:solidFill>
              <a:latin typeface="Calibri"/>
              <a:ea typeface="Calibri"/>
              <a:cs typeface="Calibri"/>
              <a:sym typeface="Calibri"/>
            </a:endParaRPr>
          </a:p>
          <a:p>
            <a:pPr marL="0" lvl="0" indent="0" algn="l" rtl="0">
              <a:lnSpc>
                <a:spcPct val="107916"/>
              </a:lnSpc>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Hear general sound discrimination and be able to orally blend and segment.</a:t>
            </a:r>
            <a:endParaRPr sz="11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100" b="1" dirty="0">
              <a:solidFill>
                <a:schemeClr val="dk1"/>
              </a:solidFill>
              <a:latin typeface="Comic Sans MS"/>
              <a:ea typeface="Comic Sans MS"/>
              <a:cs typeface="Comic Sans MS"/>
              <a:sym typeface="Comic Sans MS"/>
            </a:endParaRPr>
          </a:p>
          <a:p>
            <a:pPr marL="0" lvl="0" indent="0" algn="l" rtl="0">
              <a:spcBef>
                <a:spcPts val="0"/>
              </a:spcBef>
              <a:spcAft>
                <a:spcPts val="0"/>
              </a:spcAft>
              <a:buNone/>
            </a:pPr>
            <a:endParaRPr sz="1100" u="sng" dirty="0">
              <a:latin typeface="Comic Sans MS"/>
              <a:ea typeface="Comic Sans MS"/>
              <a:cs typeface="Comic Sans MS"/>
              <a:sym typeface="Comic Sans MS"/>
            </a:endParaRPr>
          </a:p>
        </p:txBody>
      </p:sp>
      <p:sp>
        <p:nvSpPr>
          <p:cNvPr id="228" name="Google Shape;228;p33"/>
          <p:cNvSpPr txBox="1"/>
          <p:nvPr/>
        </p:nvSpPr>
        <p:spPr>
          <a:xfrm>
            <a:off x="153575" y="3889275"/>
            <a:ext cx="4607700" cy="1158600"/>
          </a:xfrm>
          <a:prstGeom prst="rect">
            <a:avLst/>
          </a:prstGeom>
          <a:solidFill>
            <a:srgbClr val="93C47D"/>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1100" u="sng" dirty="0">
                <a:latin typeface="Calibri"/>
                <a:ea typeface="Calibri"/>
                <a:cs typeface="Calibri"/>
                <a:sym typeface="Calibri"/>
              </a:rPr>
              <a:t>Home Learning: </a:t>
            </a:r>
            <a:r>
              <a:rPr lang="en-GB" sz="1100" dirty="0">
                <a:latin typeface="Calibri"/>
                <a:ea typeface="Calibri"/>
                <a:cs typeface="Calibri"/>
                <a:sym typeface="Calibri"/>
              </a:rPr>
              <a:t>   </a:t>
            </a:r>
            <a:endParaRPr sz="1100" dirty="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Ask your child to be a sound detective and look for sounds of the day in some old magazines/newspapers at home</a:t>
            </a:r>
            <a:endParaRPr sz="11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Ask your child to complete their sound sheets</a:t>
            </a:r>
            <a:endParaRPr sz="1100" dirty="0">
              <a:latin typeface="Calibri"/>
              <a:ea typeface="Calibri"/>
              <a:cs typeface="Calibri"/>
              <a:sym typeface="Calibri"/>
            </a:endParaRPr>
          </a:p>
          <a:p>
            <a:pPr marL="0" lvl="0" indent="0" algn="l" rtl="0">
              <a:spcBef>
                <a:spcPts val="0"/>
              </a:spcBef>
              <a:spcAft>
                <a:spcPts val="0"/>
              </a:spcAft>
              <a:buNone/>
            </a:pPr>
            <a:r>
              <a:rPr lang="en-GB" sz="1100" dirty="0">
                <a:latin typeface="Calibri"/>
                <a:ea typeface="Calibri"/>
                <a:cs typeface="Calibri"/>
                <a:sym typeface="Calibri"/>
              </a:rPr>
              <a:t>Ask your child to read their decodable book, tuning into focus sounds</a:t>
            </a:r>
            <a:endParaRPr sz="1100" dirty="0">
              <a:latin typeface="Calibri"/>
              <a:ea typeface="Calibri"/>
              <a:cs typeface="Calibri"/>
              <a:sym typeface="Calibri"/>
            </a:endParaRPr>
          </a:p>
          <a:p>
            <a:pPr marL="0" lvl="0" indent="0" algn="l" rtl="0">
              <a:spcBef>
                <a:spcPts val="0"/>
              </a:spcBef>
              <a:spcAft>
                <a:spcPts val="0"/>
              </a:spcAft>
              <a:buNone/>
            </a:pPr>
            <a:endParaRPr sz="1100" b="1" dirty="0">
              <a:latin typeface="Comic Sans MS"/>
              <a:ea typeface="Comic Sans MS"/>
              <a:cs typeface="Comic Sans MS"/>
              <a:sym typeface="Comic Sans MS"/>
            </a:endParaRPr>
          </a:p>
          <a:p>
            <a:pPr marL="0" lvl="0" indent="0" algn="l" rtl="0">
              <a:spcBef>
                <a:spcPts val="0"/>
              </a:spcBef>
              <a:spcAft>
                <a:spcPts val="0"/>
              </a:spcAft>
              <a:buNone/>
            </a:pPr>
            <a:endParaRPr dirty="0"/>
          </a:p>
        </p:txBody>
      </p:sp>
      <p:pic>
        <p:nvPicPr>
          <p:cNvPr id="229" name="Google Shape;229;p33"/>
          <p:cNvPicPr preferRelativeResize="0"/>
          <p:nvPr/>
        </p:nvPicPr>
        <p:blipFill rotWithShape="1">
          <a:blip r:embed="rId3">
            <a:alphaModFix/>
          </a:blip>
          <a:srcRect/>
          <a:stretch/>
        </p:blipFill>
        <p:spPr>
          <a:xfrm>
            <a:off x="1653600" y="126500"/>
            <a:ext cx="448800" cy="448800"/>
          </a:xfrm>
          <a:prstGeom prst="rect">
            <a:avLst/>
          </a:prstGeom>
          <a:noFill/>
          <a:ln>
            <a:noFill/>
          </a:ln>
        </p:spPr>
      </p:pic>
      <p:sp>
        <p:nvSpPr>
          <p:cNvPr id="230" name="Google Shape;230;p33"/>
          <p:cNvSpPr txBox="1"/>
          <p:nvPr/>
        </p:nvSpPr>
        <p:spPr>
          <a:xfrm>
            <a:off x="125500" y="609825"/>
            <a:ext cx="4607700" cy="939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dirty="0">
                <a:solidFill>
                  <a:schemeClr val="dk1"/>
                </a:solidFill>
                <a:latin typeface="Calibri"/>
                <a:ea typeface="Calibri"/>
                <a:cs typeface="Calibri"/>
                <a:sym typeface="Calibri"/>
              </a:rPr>
              <a:t>Revisit/ ongoing throughout the year</a:t>
            </a:r>
            <a:endParaRPr sz="1100" dirty="0">
              <a:solidFill>
                <a:schemeClr val="dk1"/>
              </a:solidFill>
              <a:latin typeface="Calibri"/>
              <a:ea typeface="Calibri"/>
              <a:cs typeface="Calibri"/>
              <a:sym typeface="Calibri"/>
            </a:endParaRPr>
          </a:p>
          <a:p>
            <a:pPr marL="0" lvl="0" indent="0" algn="l" rtl="0">
              <a:spcBef>
                <a:spcPts val="0"/>
              </a:spcBef>
              <a:spcAft>
                <a:spcPts val="0"/>
              </a:spcAft>
              <a:buNone/>
            </a:pPr>
            <a:endParaRPr sz="500" dirty="0">
              <a:solidFill>
                <a:schemeClr val="dk1"/>
              </a:solidFill>
              <a:latin typeface="Calibri"/>
              <a:ea typeface="Calibri"/>
              <a:cs typeface="Calibri"/>
              <a:sym typeface="Calibri"/>
            </a:endParaRPr>
          </a:p>
          <a:p>
            <a:pPr marL="0" lvl="0" indent="0" algn="l" rtl="0">
              <a:spcBef>
                <a:spcPts val="0"/>
              </a:spcBef>
              <a:spcAft>
                <a:spcPts val="0"/>
              </a:spcAft>
              <a:buNone/>
            </a:pPr>
            <a:r>
              <a:rPr lang="en-GB" sz="1100" dirty="0">
                <a:solidFill>
                  <a:schemeClr val="dk1"/>
                </a:solidFill>
                <a:latin typeface="Calibri"/>
                <a:ea typeface="Calibri"/>
                <a:cs typeface="Calibri"/>
                <a:sym typeface="Calibri"/>
              </a:rPr>
              <a:t>Re-read books to build up their confidence in word reading, their fluency and their understanding and enjoyment. Read books consistent with their phonic knowledge.</a:t>
            </a:r>
            <a:endParaRPr sz="1500" dirty="0"/>
          </a:p>
        </p:txBody>
      </p:sp>
      <p:pic>
        <p:nvPicPr>
          <p:cNvPr id="231" name="Google Shape;231;p33"/>
          <p:cNvPicPr preferRelativeResize="0"/>
          <p:nvPr/>
        </p:nvPicPr>
        <p:blipFill>
          <a:blip r:embed="rId4">
            <a:alphaModFix/>
          </a:blip>
          <a:stretch>
            <a:fillRect/>
          </a:stretch>
        </p:blipFill>
        <p:spPr>
          <a:xfrm>
            <a:off x="3338424" y="1680998"/>
            <a:ext cx="1337125" cy="1781500"/>
          </a:xfrm>
          <a:prstGeom prst="rect">
            <a:avLst/>
          </a:prstGeom>
          <a:noFill/>
          <a:ln>
            <a:noFill/>
          </a:ln>
        </p:spPr>
      </p:pic>
      <p:pic>
        <p:nvPicPr>
          <p:cNvPr id="232" name="Google Shape;232;p33"/>
          <p:cNvPicPr preferRelativeResize="0"/>
          <p:nvPr/>
        </p:nvPicPr>
        <p:blipFill>
          <a:blip r:embed="rId5">
            <a:alphaModFix/>
          </a:blip>
          <a:stretch>
            <a:fillRect/>
          </a:stretch>
        </p:blipFill>
        <p:spPr>
          <a:xfrm>
            <a:off x="8122005" y="765075"/>
            <a:ext cx="767070" cy="939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34"/>
          <p:cNvSpPr txBox="1"/>
          <p:nvPr/>
        </p:nvSpPr>
        <p:spPr>
          <a:xfrm>
            <a:off x="3102712" y="1917618"/>
            <a:ext cx="3183787" cy="1789256"/>
          </a:xfrm>
          <a:prstGeom prst="rect">
            <a:avLst/>
          </a:prstGeom>
          <a:solidFill>
            <a:srgbClr val="FFE599"/>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Font typeface="Arial"/>
              <a:buNone/>
            </a:pPr>
            <a:r>
              <a:rPr lang="en-US" dirty="0">
                <a:solidFill>
                  <a:schemeClr val="dk1"/>
                </a:solidFill>
                <a:latin typeface="Calibri"/>
                <a:ea typeface="Calibri"/>
                <a:cs typeface="Calibri"/>
                <a:sym typeface="Calibri"/>
              </a:rPr>
              <a:t>RWI</a:t>
            </a:r>
          </a:p>
          <a:p>
            <a:pPr marL="0" lvl="0" indent="0" algn="ctr" rtl="0">
              <a:spcBef>
                <a:spcPts val="0"/>
              </a:spcBef>
              <a:spcAft>
                <a:spcPts val="0"/>
              </a:spcAft>
              <a:buClr>
                <a:schemeClr val="dk1"/>
              </a:buClr>
              <a:buFont typeface="Arial"/>
              <a:buNone/>
            </a:pPr>
            <a:r>
              <a:rPr lang="en-US" dirty="0">
                <a:solidFill>
                  <a:schemeClr val="dk1"/>
                </a:solidFill>
                <a:latin typeface="Calibri"/>
                <a:ea typeface="Calibri"/>
                <a:cs typeface="Calibri"/>
                <a:sym typeface="Calibri"/>
              </a:rPr>
              <a:t>Read Write Inc (RWInc) is a phonics complete literacy program which helps all children learn to read fluently and at speed so they can focus on developing their skills in comprehension, vocabulary and spelling.</a:t>
            </a:r>
            <a:endParaRPr dirty="0">
              <a:solidFill>
                <a:schemeClr val="dk1"/>
              </a:solidFill>
              <a:latin typeface="Calibri"/>
              <a:ea typeface="Calibri"/>
              <a:cs typeface="Calibri"/>
              <a:sym typeface="Calibri"/>
            </a:endParaRPr>
          </a:p>
          <a:p>
            <a:pPr marL="0" lvl="0" indent="0" algn="l" rtl="0">
              <a:lnSpc>
                <a:spcPct val="107916"/>
              </a:lnSpc>
              <a:spcBef>
                <a:spcPts val="0"/>
              </a:spcBef>
              <a:spcAft>
                <a:spcPts val="0"/>
              </a:spcAft>
              <a:buClr>
                <a:schemeClr val="dk1"/>
              </a:buClr>
              <a:buSzPts val="1100"/>
              <a:buFont typeface="Arial"/>
              <a:buNone/>
            </a:pPr>
            <a:r>
              <a:rPr lang="en-GB" sz="1100" dirty="0">
                <a:solidFill>
                  <a:schemeClr val="dk1"/>
                </a:solidFill>
                <a:latin typeface="Comic Sans MS"/>
                <a:ea typeface="Comic Sans MS"/>
                <a:cs typeface="Comic Sans MS"/>
                <a:sym typeface="Comic Sans MS"/>
              </a:rPr>
              <a:t>                                                                                                                                                                                                                                                                                                                                                                                                                                                                                                                                                                                          </a:t>
            </a:r>
            <a:r>
              <a:rPr lang="en-GB" sz="900" dirty="0">
                <a:solidFill>
                  <a:schemeClr val="dk1"/>
                </a:solidFill>
                <a:latin typeface="Comic Sans MS"/>
                <a:ea typeface="Comic Sans MS"/>
                <a:cs typeface="Comic Sans MS"/>
                <a:sym typeface="Comic Sans MS"/>
              </a:rPr>
              <a:t>  </a:t>
            </a:r>
            <a:endParaRPr sz="1200" b="1" dirty="0">
              <a:solidFill>
                <a:schemeClr val="dk1"/>
              </a:solidFill>
              <a:latin typeface="Comic Sans MS"/>
              <a:ea typeface="Comic Sans MS"/>
              <a:cs typeface="Comic Sans MS"/>
              <a:sym typeface="Comic Sans MS"/>
            </a:endParaRPr>
          </a:p>
          <a:p>
            <a:pPr marL="0" lvl="0" indent="0" algn="l" rtl="0">
              <a:spcBef>
                <a:spcPts val="800"/>
              </a:spcBef>
              <a:spcAft>
                <a:spcPts val="0"/>
              </a:spcAft>
              <a:buNone/>
            </a:pPr>
            <a:endParaRPr dirty="0"/>
          </a:p>
          <a:p>
            <a:pPr marL="0" lvl="0" indent="0" algn="l" rtl="0">
              <a:spcBef>
                <a:spcPts val="0"/>
              </a:spcBef>
              <a:spcAft>
                <a:spcPts val="0"/>
              </a:spcAft>
              <a:buNone/>
            </a:pPr>
            <a:endParaRPr dirty="0"/>
          </a:p>
        </p:txBody>
      </p:sp>
      <p:sp>
        <p:nvSpPr>
          <p:cNvPr id="238" name="Google Shape;238;p34"/>
          <p:cNvSpPr txBox="1"/>
          <p:nvPr/>
        </p:nvSpPr>
        <p:spPr>
          <a:xfrm>
            <a:off x="159225" y="4151699"/>
            <a:ext cx="5991544" cy="792975"/>
          </a:xfrm>
          <a:prstGeom prst="rect">
            <a:avLst/>
          </a:prstGeom>
          <a:solidFill>
            <a:srgbClr val="93C47D"/>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GB" sz="1100" u="sng" dirty="0">
                <a:latin typeface="Calibri"/>
                <a:ea typeface="Calibri"/>
                <a:cs typeface="Calibri"/>
                <a:sym typeface="Calibri"/>
              </a:rPr>
              <a:t>Home Learning</a:t>
            </a:r>
            <a:endParaRPr sz="1100" u="sng" dirty="0">
              <a:latin typeface="Calibri"/>
              <a:ea typeface="Calibri"/>
              <a:cs typeface="Calibri"/>
              <a:sym typeface="Calibri"/>
            </a:endParaRPr>
          </a:p>
          <a:p>
            <a:pPr marL="0" lvl="0" indent="0" algn="ctr" rtl="0">
              <a:spcBef>
                <a:spcPts val="0"/>
              </a:spcBef>
              <a:spcAft>
                <a:spcPts val="0"/>
              </a:spcAft>
              <a:buNone/>
            </a:pPr>
            <a:r>
              <a:rPr lang="en-GB" sz="1100" dirty="0">
                <a:solidFill>
                  <a:schemeClr val="dk1"/>
                </a:solidFill>
                <a:latin typeface="Calibri"/>
                <a:ea typeface="Calibri"/>
                <a:cs typeface="Calibri"/>
                <a:sym typeface="Calibri"/>
              </a:rPr>
              <a:t>Choose one or two sounds to focus on each day and make some words containing these sounds, ask your child to read the words that you make … are they real or nonsense alien words?</a:t>
            </a:r>
            <a:endParaRPr sz="1100" dirty="0">
              <a:solidFill>
                <a:schemeClr val="dk1"/>
              </a:solidFill>
              <a:latin typeface="Calibri"/>
              <a:ea typeface="Calibri"/>
              <a:cs typeface="Calibri"/>
              <a:sym typeface="Calibri"/>
            </a:endParaRPr>
          </a:p>
        </p:txBody>
      </p:sp>
      <p:sp>
        <p:nvSpPr>
          <p:cNvPr id="239" name="Google Shape;239;p34"/>
          <p:cNvSpPr txBox="1"/>
          <p:nvPr/>
        </p:nvSpPr>
        <p:spPr>
          <a:xfrm>
            <a:off x="102725" y="92025"/>
            <a:ext cx="3000000" cy="1031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100" dirty="0">
                <a:solidFill>
                  <a:schemeClr val="dk1"/>
                </a:solidFill>
                <a:latin typeface="Calibri"/>
                <a:ea typeface="Calibri"/>
                <a:cs typeface="Calibri"/>
                <a:sym typeface="Calibri"/>
              </a:rPr>
              <a:t>Revisit/ ongoing throughout the year</a:t>
            </a:r>
            <a:endParaRPr sz="1100" dirty="0">
              <a:solidFill>
                <a:schemeClr val="dk1"/>
              </a:solidFill>
              <a:latin typeface="Calibri"/>
              <a:ea typeface="Calibri"/>
              <a:cs typeface="Calibri"/>
              <a:sym typeface="Calibri"/>
            </a:endParaRPr>
          </a:p>
          <a:p>
            <a:pPr marL="0" lvl="0" indent="0" algn="ctr" rtl="0">
              <a:spcBef>
                <a:spcPts val="0"/>
              </a:spcBef>
              <a:spcAft>
                <a:spcPts val="0"/>
              </a:spcAft>
              <a:buNone/>
            </a:pPr>
            <a:endParaRPr sz="1100" dirty="0">
              <a:solidFill>
                <a:schemeClr val="dk1"/>
              </a:solidFill>
              <a:latin typeface="Calibri"/>
              <a:ea typeface="Calibri"/>
              <a:cs typeface="Calibri"/>
              <a:sym typeface="Calibri"/>
            </a:endParaRPr>
          </a:p>
          <a:p>
            <a:pPr marL="0" lvl="0" indent="0" algn="ctr" rtl="0">
              <a:spcBef>
                <a:spcPts val="0"/>
              </a:spcBef>
              <a:spcAft>
                <a:spcPts val="0"/>
              </a:spcAft>
              <a:buNone/>
            </a:pPr>
            <a:r>
              <a:rPr lang="en-GB" sz="1100" dirty="0">
                <a:solidFill>
                  <a:schemeClr val="dk1"/>
                </a:solidFill>
                <a:latin typeface="Calibri"/>
                <a:ea typeface="Calibri"/>
                <a:cs typeface="Calibri"/>
                <a:sym typeface="Calibri"/>
              </a:rPr>
              <a:t>Continue to develop general sound discrimination, rhythm and rhyme, alliteration, voice sounds, oral blending, and segmenting.</a:t>
            </a:r>
            <a:endParaRPr sz="1600" dirty="0"/>
          </a:p>
        </p:txBody>
      </p:sp>
      <p:pic>
        <p:nvPicPr>
          <p:cNvPr id="241" name="Google Shape;241;p34"/>
          <p:cNvPicPr preferRelativeResize="0"/>
          <p:nvPr/>
        </p:nvPicPr>
        <p:blipFill>
          <a:blip r:embed="rId3">
            <a:alphaModFix/>
          </a:blip>
          <a:stretch>
            <a:fillRect/>
          </a:stretch>
        </p:blipFill>
        <p:spPr>
          <a:xfrm>
            <a:off x="437275" y="1263837"/>
            <a:ext cx="2330888" cy="1172825"/>
          </a:xfrm>
          <a:prstGeom prst="rect">
            <a:avLst/>
          </a:prstGeom>
          <a:noFill/>
          <a:ln>
            <a:noFill/>
          </a:ln>
        </p:spPr>
      </p:pic>
      <p:pic>
        <p:nvPicPr>
          <p:cNvPr id="4" name="Picture 3">
            <a:extLst>
              <a:ext uri="{FF2B5EF4-FFF2-40B4-BE49-F238E27FC236}">
                <a16:creationId xmlns:a16="http://schemas.microsoft.com/office/drawing/2014/main" id="{FE8D0364-9C63-FB3F-7CAD-29B7C03AE997}"/>
              </a:ext>
            </a:extLst>
          </p:cNvPr>
          <p:cNvPicPr>
            <a:picLocks noChangeAspect="1"/>
          </p:cNvPicPr>
          <p:nvPr/>
        </p:nvPicPr>
        <p:blipFill>
          <a:blip r:embed="rId4"/>
          <a:stretch>
            <a:fillRect/>
          </a:stretch>
        </p:blipFill>
        <p:spPr>
          <a:xfrm>
            <a:off x="3164505" y="0"/>
            <a:ext cx="4208902" cy="1850250"/>
          </a:xfrm>
          <a:prstGeom prst="rect">
            <a:avLst/>
          </a:prstGeom>
        </p:spPr>
      </p:pic>
      <p:sp>
        <p:nvSpPr>
          <p:cNvPr id="14" name="Google Shape;255;p35">
            <a:extLst>
              <a:ext uri="{FF2B5EF4-FFF2-40B4-BE49-F238E27FC236}">
                <a16:creationId xmlns:a16="http://schemas.microsoft.com/office/drawing/2014/main" id="{52CD09FE-3E31-601A-9048-D006CC073B8E}"/>
              </a:ext>
            </a:extLst>
          </p:cNvPr>
          <p:cNvSpPr txBox="1"/>
          <p:nvPr/>
        </p:nvSpPr>
        <p:spPr>
          <a:xfrm>
            <a:off x="310713" y="2739900"/>
            <a:ext cx="2457450" cy="828676"/>
          </a:xfrm>
          <a:prstGeom prst="rect">
            <a:avLst/>
          </a:prstGeom>
          <a:solidFill>
            <a:srgbClr val="FFE599"/>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latin typeface="Calibri" panose="020F0502020204030204" pitchFamily="34" charset="0"/>
                <a:cs typeface="Calibri" panose="020F0502020204030204" pitchFamily="34" charset="0"/>
              </a:rPr>
              <a:t>Children will be able to read all single letter set 1 sounds and be able to blend sounds into words orally.</a:t>
            </a:r>
            <a:endParaRPr sz="1200" dirty="0">
              <a:latin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E63E3194-014E-D2AC-8791-CFA70A6ED440}"/>
              </a:ext>
            </a:extLst>
          </p:cNvPr>
          <p:cNvPicPr>
            <a:picLocks noChangeAspect="1"/>
          </p:cNvPicPr>
          <p:nvPr/>
        </p:nvPicPr>
        <p:blipFill>
          <a:blip r:embed="rId5"/>
          <a:stretch>
            <a:fillRect/>
          </a:stretch>
        </p:blipFill>
        <p:spPr>
          <a:xfrm>
            <a:off x="6732574" y="1950243"/>
            <a:ext cx="2252201" cy="304501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35"/>
          <p:cNvSpPr txBox="1"/>
          <p:nvPr/>
        </p:nvSpPr>
        <p:spPr>
          <a:xfrm>
            <a:off x="102725" y="92025"/>
            <a:ext cx="8932800" cy="785100"/>
          </a:xfrm>
          <a:prstGeom prst="rect">
            <a:avLst/>
          </a:prstGeom>
          <a:solidFill>
            <a:srgbClr val="CFE2F3"/>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07916"/>
              </a:lnSpc>
              <a:spcBef>
                <a:spcPts val="0"/>
              </a:spcBef>
              <a:spcAft>
                <a:spcPts val="0"/>
              </a:spcAft>
              <a:buNone/>
            </a:pPr>
            <a:r>
              <a:rPr lang="en-GB" sz="2000" b="1" dirty="0">
                <a:solidFill>
                  <a:srgbClr val="FFFFFF"/>
                </a:solidFill>
                <a:latin typeface="Calibri"/>
                <a:ea typeface="Calibri"/>
                <a:cs typeface="Calibri"/>
                <a:sym typeface="Calibri"/>
              </a:rPr>
              <a:t>Mathematics </a:t>
            </a:r>
            <a:r>
              <a:rPr lang="en-GB" sz="1100" dirty="0">
                <a:solidFill>
                  <a:schemeClr val="dk1"/>
                </a:solidFill>
                <a:latin typeface="Calibri"/>
                <a:ea typeface="Calibri"/>
                <a:cs typeface="Calibri"/>
                <a:sym typeface="Calibri"/>
              </a:rPr>
              <a:t>Baseline – 3 weeks: Opportunity to settle in, intro the areas of provision inside and outside and get to know the </a:t>
            </a:r>
            <a:endParaRPr sz="1100" dirty="0">
              <a:solidFill>
                <a:schemeClr val="dk1"/>
              </a:solidFill>
              <a:latin typeface="Calibri"/>
              <a:ea typeface="Calibri"/>
              <a:cs typeface="Calibri"/>
              <a:sym typeface="Calibri"/>
            </a:endParaRPr>
          </a:p>
          <a:p>
            <a:pPr marL="0" lvl="0" indent="0" algn="l" rtl="0">
              <a:lnSpc>
                <a:spcPct val="107916"/>
              </a:lnSpc>
              <a:spcBef>
                <a:spcPts val="800"/>
              </a:spcBef>
              <a:spcAft>
                <a:spcPts val="800"/>
              </a:spcAft>
              <a:buClr>
                <a:schemeClr val="dk1"/>
              </a:buClr>
              <a:buSzPts val="1100"/>
              <a:buFont typeface="Arial"/>
              <a:buNone/>
            </a:pPr>
            <a:r>
              <a:rPr lang="en-GB" sz="1100" dirty="0">
                <a:solidFill>
                  <a:schemeClr val="dk1"/>
                </a:solidFill>
                <a:latin typeface="Calibri"/>
                <a:ea typeface="Calibri"/>
                <a:cs typeface="Calibri"/>
                <a:sym typeface="Calibri"/>
              </a:rPr>
              <a:t>children’s mathematical knowledge through play, intro key times of day, class routines, where do things belong? [Positional language]</a:t>
            </a:r>
            <a:endParaRPr sz="2000" dirty="0">
              <a:latin typeface="Comic Sans MS"/>
              <a:ea typeface="Comic Sans MS"/>
              <a:cs typeface="Comic Sans MS"/>
              <a:sym typeface="Comic Sans MS"/>
            </a:endParaRPr>
          </a:p>
        </p:txBody>
      </p:sp>
      <p:sp>
        <p:nvSpPr>
          <p:cNvPr id="254" name="Google Shape;254;p35"/>
          <p:cNvSpPr txBox="1"/>
          <p:nvPr/>
        </p:nvSpPr>
        <p:spPr>
          <a:xfrm>
            <a:off x="125500" y="1001075"/>
            <a:ext cx="4386900" cy="1207500"/>
          </a:xfrm>
          <a:prstGeom prst="rect">
            <a:avLst/>
          </a:prstGeom>
          <a:solidFill>
            <a:srgbClr val="FFF2CC"/>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1100" u="sng" dirty="0">
                <a:latin typeface="Calibri"/>
                <a:ea typeface="Calibri"/>
                <a:cs typeface="Calibri"/>
                <a:sym typeface="Calibri"/>
              </a:rPr>
              <a:t>Vocabulary: </a:t>
            </a:r>
            <a:endParaRPr sz="1100" u="sng" dirty="0">
              <a:latin typeface="Calibri"/>
              <a:ea typeface="Calibri"/>
              <a:cs typeface="Calibri"/>
              <a:sym typeface="Calibri"/>
            </a:endParaRPr>
          </a:p>
          <a:p>
            <a:pPr marL="0" lvl="0" indent="0" algn="l" rtl="0">
              <a:spcBef>
                <a:spcPts val="0"/>
              </a:spcBef>
              <a:spcAft>
                <a:spcPts val="0"/>
              </a:spcAft>
              <a:buNone/>
            </a:pPr>
            <a:r>
              <a:rPr lang="en-GB" sz="1100" dirty="0">
                <a:latin typeface="Calibri"/>
                <a:ea typeface="Calibri"/>
                <a:cs typeface="Calibri"/>
                <a:sym typeface="Calibri"/>
              </a:rPr>
              <a:t>Number, zero, one, two, three ..... to ten, none, How many? is the same as, equals, balances, as many as</a:t>
            </a:r>
            <a:endParaRPr sz="1100" dirty="0">
              <a:latin typeface="Calibri"/>
              <a:ea typeface="Calibri"/>
              <a:cs typeface="Calibri"/>
              <a:sym typeface="Calibri"/>
            </a:endParaRPr>
          </a:p>
          <a:p>
            <a:pPr marL="0" lvl="0" indent="0" algn="l" rtl="0">
              <a:spcBef>
                <a:spcPts val="0"/>
              </a:spcBef>
              <a:spcAft>
                <a:spcPts val="0"/>
              </a:spcAft>
              <a:buNone/>
            </a:pPr>
            <a:r>
              <a:rPr lang="en-GB" sz="1100" dirty="0">
                <a:latin typeface="Calibri"/>
                <a:ea typeface="Calibri"/>
                <a:cs typeface="Calibri"/>
                <a:sym typeface="Calibri"/>
              </a:rPr>
              <a:t>more, larger, bigger, greater, biggest, most, less, fewer, smaller, smallest, least, guess, nearly, close to, about, just over, just under, too many, too few, enough, not enough</a:t>
            </a:r>
            <a:endParaRPr sz="1100" dirty="0">
              <a:latin typeface="Calibri"/>
              <a:ea typeface="Calibri"/>
              <a:cs typeface="Calibri"/>
              <a:sym typeface="Calibri"/>
            </a:endParaRPr>
          </a:p>
          <a:p>
            <a:pPr marL="0" lvl="0" indent="0" algn="l" rtl="0">
              <a:spcBef>
                <a:spcPts val="0"/>
              </a:spcBef>
              <a:spcAft>
                <a:spcPts val="0"/>
              </a:spcAft>
              <a:buNone/>
            </a:pPr>
            <a:endParaRPr sz="1100" b="1" dirty="0">
              <a:latin typeface="Comic Sans MS"/>
              <a:ea typeface="Comic Sans MS"/>
              <a:cs typeface="Comic Sans MS"/>
              <a:sym typeface="Comic Sans MS"/>
            </a:endParaRPr>
          </a:p>
          <a:p>
            <a:pPr marL="0" lvl="0" indent="0" algn="l" rtl="0">
              <a:spcBef>
                <a:spcPts val="0"/>
              </a:spcBef>
              <a:spcAft>
                <a:spcPts val="0"/>
              </a:spcAft>
              <a:buNone/>
            </a:pPr>
            <a:endParaRPr sz="1100" b="1" dirty="0">
              <a:latin typeface="Comic Sans MS"/>
              <a:ea typeface="Comic Sans MS"/>
              <a:cs typeface="Comic Sans MS"/>
              <a:sym typeface="Comic Sans MS"/>
            </a:endParaRPr>
          </a:p>
          <a:p>
            <a:pPr marL="0" lvl="0" indent="0" algn="l" rtl="0">
              <a:spcBef>
                <a:spcPts val="0"/>
              </a:spcBef>
              <a:spcAft>
                <a:spcPts val="0"/>
              </a:spcAft>
              <a:buNone/>
            </a:pPr>
            <a:endParaRPr sz="1100" b="1" dirty="0"/>
          </a:p>
        </p:txBody>
      </p:sp>
      <p:sp>
        <p:nvSpPr>
          <p:cNvPr id="255" name="Google Shape;255;p35"/>
          <p:cNvSpPr txBox="1"/>
          <p:nvPr/>
        </p:nvSpPr>
        <p:spPr>
          <a:xfrm>
            <a:off x="4648625" y="1001075"/>
            <a:ext cx="4386900" cy="3028500"/>
          </a:xfrm>
          <a:prstGeom prst="rect">
            <a:avLst/>
          </a:prstGeom>
          <a:solidFill>
            <a:srgbClr val="FFE599"/>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07916"/>
              </a:lnSpc>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Count objects, actions, and sounds</a:t>
            </a:r>
            <a:endParaRPr sz="1100" dirty="0">
              <a:solidFill>
                <a:schemeClr val="dk1"/>
              </a:solidFill>
              <a:latin typeface="Calibri"/>
              <a:ea typeface="Calibri"/>
              <a:cs typeface="Calibri"/>
              <a:sym typeface="Calibri"/>
            </a:endParaRPr>
          </a:p>
          <a:p>
            <a:pPr marL="0" lvl="0" indent="0" algn="l" rtl="0">
              <a:lnSpc>
                <a:spcPct val="107916"/>
              </a:lnSpc>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Subitise</a:t>
            </a:r>
            <a:endParaRPr sz="11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Matching - same/different, colour, size, shape</a:t>
            </a:r>
            <a:endParaRPr sz="1100" dirty="0">
              <a:solidFill>
                <a:schemeClr val="dk1"/>
              </a:solidFill>
              <a:latin typeface="Calibri"/>
              <a:ea typeface="Calibri"/>
              <a:cs typeface="Calibri"/>
              <a:sym typeface="Calibri"/>
            </a:endParaRPr>
          </a:p>
          <a:p>
            <a:pPr marL="0" lvl="0" indent="0" algn="l" rtl="0">
              <a:spcBef>
                <a:spcPts val="0"/>
              </a:spcBef>
              <a:spcAft>
                <a:spcPts val="0"/>
              </a:spcAft>
              <a:buNone/>
            </a:pPr>
            <a:r>
              <a:rPr lang="en-GB" sz="1100" dirty="0">
                <a:solidFill>
                  <a:schemeClr val="dk1"/>
                </a:solidFill>
                <a:latin typeface="Calibri"/>
                <a:ea typeface="Calibri"/>
                <a:cs typeface="Calibri"/>
                <a:sym typeface="Calibri"/>
              </a:rPr>
              <a:t>Sorting into groups </a:t>
            </a:r>
            <a:endParaRPr sz="11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Counting by rote, counting aloud, clapping, stamping, drumming etc, nursery rhymes, counting songs, using fingers to represent numbers</a:t>
            </a:r>
            <a:endParaRPr sz="11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Comparing amounts – equal, more than, fewer than. </a:t>
            </a:r>
            <a:endParaRPr sz="11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Comparing size, mass &amp; capacity – big/little, large/small, short/tall, tallest/shortest</a:t>
            </a:r>
            <a:endParaRPr sz="11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GB" sz="1100" dirty="0">
                <a:solidFill>
                  <a:schemeClr val="dk1"/>
                </a:solidFill>
                <a:latin typeface="Calibri"/>
                <a:ea typeface="Calibri"/>
                <a:cs typeface="Calibri"/>
                <a:sym typeface="Calibri"/>
              </a:rPr>
              <a:t>Exploring pattern - making simple patterns, odd one out, exploring more complex patterns.</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
        <p:nvSpPr>
          <p:cNvPr id="256" name="Google Shape;256;p35"/>
          <p:cNvSpPr txBox="1"/>
          <p:nvPr/>
        </p:nvSpPr>
        <p:spPr>
          <a:xfrm>
            <a:off x="153575" y="4144900"/>
            <a:ext cx="8831100" cy="903000"/>
          </a:xfrm>
          <a:prstGeom prst="rect">
            <a:avLst/>
          </a:prstGeom>
          <a:solidFill>
            <a:srgbClr val="93C47D"/>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1100" u="sng" dirty="0">
                <a:latin typeface="Calibri"/>
                <a:ea typeface="Calibri"/>
                <a:cs typeface="Calibri"/>
                <a:sym typeface="Calibri"/>
              </a:rPr>
              <a:t>Home Learning: </a:t>
            </a:r>
            <a:r>
              <a:rPr lang="en-GB" sz="1100" dirty="0">
                <a:latin typeface="Calibri"/>
                <a:ea typeface="Calibri"/>
                <a:cs typeface="Calibri"/>
                <a:sym typeface="Calibri"/>
              </a:rPr>
              <a:t>   </a:t>
            </a:r>
            <a:endParaRPr sz="1100" dirty="0">
              <a:latin typeface="Calibri"/>
              <a:ea typeface="Calibri"/>
              <a:cs typeface="Calibri"/>
              <a:sym typeface="Calibri"/>
            </a:endParaRPr>
          </a:p>
          <a:p>
            <a:pPr marL="0" lvl="0" indent="0" algn="l" rtl="0">
              <a:spcBef>
                <a:spcPts val="0"/>
              </a:spcBef>
              <a:spcAft>
                <a:spcPts val="0"/>
              </a:spcAft>
              <a:buNone/>
            </a:pPr>
            <a:r>
              <a:rPr lang="en-GB" sz="1100" dirty="0">
                <a:latin typeface="Calibri"/>
                <a:ea typeface="Calibri"/>
                <a:cs typeface="Calibri"/>
                <a:sym typeface="Calibri"/>
              </a:rPr>
              <a:t>• Use number tracks in games (ensure there is variation e.g. horizontal, vertical, diagonal, ascending value and descending value)</a:t>
            </a:r>
            <a:endParaRPr sz="1100" dirty="0">
              <a:latin typeface="Calibri"/>
              <a:ea typeface="Calibri"/>
              <a:cs typeface="Calibri"/>
              <a:sym typeface="Calibri"/>
            </a:endParaRPr>
          </a:p>
          <a:p>
            <a:pPr marL="0" lvl="0" indent="0" algn="l" rtl="0">
              <a:spcBef>
                <a:spcPts val="0"/>
              </a:spcBef>
              <a:spcAft>
                <a:spcPts val="0"/>
              </a:spcAft>
              <a:buNone/>
            </a:pPr>
            <a:r>
              <a:rPr lang="en-GB" sz="1100" dirty="0">
                <a:latin typeface="Calibri"/>
                <a:ea typeface="Calibri"/>
                <a:cs typeface="Calibri"/>
                <a:sym typeface="Calibri"/>
              </a:rPr>
              <a:t>• Sing number rhymes together (ten green bottles, ten fat sausages, 1 2 3 4 5 once I caught a fish alive, five speckled frogs etc.)</a:t>
            </a:r>
            <a:endParaRPr sz="1100" dirty="0">
              <a:latin typeface="Calibri"/>
              <a:ea typeface="Calibri"/>
              <a:cs typeface="Calibri"/>
              <a:sym typeface="Calibri"/>
            </a:endParaRPr>
          </a:p>
          <a:p>
            <a:pPr marL="0" lvl="0" indent="0" algn="l" rtl="0">
              <a:spcBef>
                <a:spcPts val="0"/>
              </a:spcBef>
              <a:spcAft>
                <a:spcPts val="0"/>
              </a:spcAft>
              <a:buNone/>
            </a:pPr>
            <a:r>
              <a:rPr lang="en-GB" sz="1100" dirty="0">
                <a:latin typeface="Calibri"/>
                <a:ea typeface="Calibri"/>
                <a:cs typeface="Calibri"/>
                <a:sym typeface="Calibri"/>
              </a:rPr>
              <a:t>• Create number books with your child e.g. ‘My book of 6’ and taking photographs, stamping numbers and objects in.</a:t>
            </a:r>
            <a:endParaRPr sz="1100" dirty="0">
              <a:latin typeface="Calibri"/>
              <a:ea typeface="Calibri"/>
              <a:cs typeface="Calibri"/>
              <a:sym typeface="Calibri"/>
            </a:endParaRPr>
          </a:p>
          <a:p>
            <a:pPr marL="0" lvl="0" indent="0" algn="l" rtl="0">
              <a:spcBef>
                <a:spcPts val="0"/>
              </a:spcBef>
              <a:spcAft>
                <a:spcPts val="0"/>
              </a:spcAft>
              <a:buNone/>
            </a:pPr>
            <a:endParaRPr sz="1100" b="1" dirty="0">
              <a:latin typeface="Comic Sans MS"/>
              <a:ea typeface="Comic Sans MS"/>
              <a:cs typeface="Comic Sans MS"/>
              <a:sym typeface="Comic Sans MS"/>
            </a:endParaRPr>
          </a:p>
          <a:p>
            <a:pPr marL="0" lvl="0" indent="0" algn="l" rtl="0">
              <a:spcBef>
                <a:spcPts val="0"/>
              </a:spcBef>
              <a:spcAft>
                <a:spcPts val="0"/>
              </a:spcAft>
              <a:buNone/>
            </a:pPr>
            <a:endParaRPr dirty="0"/>
          </a:p>
        </p:txBody>
      </p:sp>
      <p:pic>
        <p:nvPicPr>
          <p:cNvPr id="257" name="Google Shape;257;p35"/>
          <p:cNvPicPr preferRelativeResize="0"/>
          <p:nvPr/>
        </p:nvPicPr>
        <p:blipFill>
          <a:blip r:embed="rId3">
            <a:alphaModFix/>
          </a:blip>
          <a:stretch>
            <a:fillRect/>
          </a:stretch>
        </p:blipFill>
        <p:spPr>
          <a:xfrm>
            <a:off x="85725" y="2273402"/>
            <a:ext cx="704850" cy="925773"/>
          </a:xfrm>
          <a:prstGeom prst="rect">
            <a:avLst/>
          </a:prstGeom>
          <a:noFill/>
          <a:ln>
            <a:noFill/>
          </a:ln>
        </p:spPr>
      </p:pic>
      <p:pic>
        <p:nvPicPr>
          <p:cNvPr id="258" name="Google Shape;258;p35"/>
          <p:cNvPicPr preferRelativeResize="0"/>
          <p:nvPr/>
        </p:nvPicPr>
        <p:blipFill>
          <a:blip r:embed="rId4">
            <a:alphaModFix/>
          </a:blip>
          <a:stretch>
            <a:fillRect/>
          </a:stretch>
        </p:blipFill>
        <p:spPr>
          <a:xfrm>
            <a:off x="891563" y="2590675"/>
            <a:ext cx="866775" cy="1042473"/>
          </a:xfrm>
          <a:prstGeom prst="rect">
            <a:avLst/>
          </a:prstGeom>
          <a:noFill/>
          <a:ln>
            <a:noFill/>
          </a:ln>
        </p:spPr>
      </p:pic>
      <p:pic>
        <p:nvPicPr>
          <p:cNvPr id="259" name="Google Shape;259;p35"/>
          <p:cNvPicPr preferRelativeResize="0"/>
          <p:nvPr/>
        </p:nvPicPr>
        <p:blipFill>
          <a:blip r:embed="rId5">
            <a:alphaModFix/>
          </a:blip>
          <a:stretch>
            <a:fillRect/>
          </a:stretch>
        </p:blipFill>
        <p:spPr>
          <a:xfrm>
            <a:off x="2698138" y="2571750"/>
            <a:ext cx="866775" cy="1080328"/>
          </a:xfrm>
          <a:prstGeom prst="rect">
            <a:avLst/>
          </a:prstGeom>
          <a:noFill/>
          <a:ln>
            <a:noFill/>
          </a:ln>
        </p:spPr>
      </p:pic>
      <p:pic>
        <p:nvPicPr>
          <p:cNvPr id="260" name="Google Shape;260;p35"/>
          <p:cNvPicPr preferRelativeResize="0"/>
          <p:nvPr/>
        </p:nvPicPr>
        <p:blipFill>
          <a:blip r:embed="rId6">
            <a:alphaModFix/>
          </a:blip>
          <a:stretch>
            <a:fillRect/>
          </a:stretch>
        </p:blipFill>
        <p:spPr>
          <a:xfrm>
            <a:off x="102726" y="3361100"/>
            <a:ext cx="644375" cy="684141"/>
          </a:xfrm>
          <a:prstGeom prst="rect">
            <a:avLst/>
          </a:prstGeom>
          <a:noFill/>
          <a:ln>
            <a:noFill/>
          </a:ln>
        </p:spPr>
      </p:pic>
      <p:pic>
        <p:nvPicPr>
          <p:cNvPr id="261" name="Google Shape;261;p35"/>
          <p:cNvPicPr preferRelativeResize="0"/>
          <p:nvPr/>
        </p:nvPicPr>
        <p:blipFill>
          <a:blip r:embed="rId7">
            <a:alphaModFix/>
          </a:blip>
          <a:stretch>
            <a:fillRect/>
          </a:stretch>
        </p:blipFill>
        <p:spPr>
          <a:xfrm>
            <a:off x="3645625" y="2348300"/>
            <a:ext cx="866775" cy="790575"/>
          </a:xfrm>
          <a:prstGeom prst="rect">
            <a:avLst/>
          </a:prstGeom>
          <a:noFill/>
          <a:ln>
            <a:noFill/>
          </a:ln>
        </p:spPr>
      </p:pic>
      <p:pic>
        <p:nvPicPr>
          <p:cNvPr id="262" name="Google Shape;262;p35"/>
          <p:cNvPicPr preferRelativeResize="0"/>
          <p:nvPr/>
        </p:nvPicPr>
        <p:blipFill>
          <a:blip r:embed="rId8">
            <a:alphaModFix/>
          </a:blip>
          <a:stretch>
            <a:fillRect/>
          </a:stretch>
        </p:blipFill>
        <p:spPr>
          <a:xfrm>
            <a:off x="1859340" y="3260137"/>
            <a:ext cx="704850" cy="771538"/>
          </a:xfrm>
          <a:prstGeom prst="rect">
            <a:avLst/>
          </a:prstGeom>
          <a:noFill/>
          <a:ln>
            <a:noFill/>
          </a:ln>
        </p:spPr>
      </p:pic>
      <p:pic>
        <p:nvPicPr>
          <p:cNvPr id="263" name="Google Shape;263;p35"/>
          <p:cNvPicPr preferRelativeResize="0"/>
          <p:nvPr/>
        </p:nvPicPr>
        <p:blipFill>
          <a:blip r:embed="rId9">
            <a:alphaModFix/>
          </a:blip>
          <a:stretch>
            <a:fillRect/>
          </a:stretch>
        </p:blipFill>
        <p:spPr>
          <a:xfrm>
            <a:off x="1859336" y="2352688"/>
            <a:ext cx="704850" cy="794222"/>
          </a:xfrm>
          <a:prstGeom prst="rect">
            <a:avLst/>
          </a:prstGeom>
          <a:noFill/>
          <a:ln>
            <a:noFill/>
          </a:ln>
        </p:spPr>
      </p:pic>
      <p:pic>
        <p:nvPicPr>
          <p:cNvPr id="264" name="Google Shape;264;p35"/>
          <p:cNvPicPr preferRelativeResize="0"/>
          <p:nvPr/>
        </p:nvPicPr>
        <p:blipFill>
          <a:blip r:embed="rId10">
            <a:alphaModFix/>
          </a:blip>
          <a:stretch>
            <a:fillRect/>
          </a:stretch>
        </p:blipFill>
        <p:spPr>
          <a:xfrm>
            <a:off x="3645625" y="3278600"/>
            <a:ext cx="866775" cy="796390"/>
          </a:xfrm>
          <a:prstGeom prst="rect">
            <a:avLst/>
          </a:prstGeom>
          <a:noFill/>
          <a:ln>
            <a:noFill/>
          </a:ln>
        </p:spPr>
      </p:pic>
      <p:pic>
        <p:nvPicPr>
          <p:cNvPr id="265" name="Google Shape;265;p35"/>
          <p:cNvPicPr preferRelativeResize="0"/>
          <p:nvPr/>
        </p:nvPicPr>
        <p:blipFill>
          <a:blip r:embed="rId11">
            <a:alphaModFix/>
          </a:blip>
          <a:stretch>
            <a:fillRect/>
          </a:stretch>
        </p:blipFill>
        <p:spPr>
          <a:xfrm>
            <a:off x="7731675" y="2891100"/>
            <a:ext cx="1104635" cy="1042475"/>
          </a:xfrm>
          <a:prstGeom prst="rect">
            <a:avLst/>
          </a:prstGeom>
          <a:noFill/>
          <a:ln>
            <a:noFill/>
          </a:ln>
        </p:spPr>
      </p:pic>
      <p:pic>
        <p:nvPicPr>
          <p:cNvPr id="266" name="Google Shape;266;p35"/>
          <p:cNvPicPr preferRelativeResize="0"/>
          <p:nvPr/>
        </p:nvPicPr>
        <p:blipFill rotWithShape="1">
          <a:blip r:embed="rId12">
            <a:alphaModFix/>
          </a:blip>
          <a:srcRect/>
          <a:stretch/>
        </p:blipFill>
        <p:spPr>
          <a:xfrm>
            <a:off x="8218157" y="175510"/>
            <a:ext cx="618138" cy="618138"/>
          </a:xfrm>
          <a:prstGeom prst="rect">
            <a:avLst/>
          </a:prstGeom>
          <a:noFill/>
          <a:ln>
            <a:noFill/>
          </a:ln>
        </p:spPr>
      </p:pic>
      <p:pic>
        <p:nvPicPr>
          <p:cNvPr id="267" name="Google Shape;267;p35"/>
          <p:cNvPicPr preferRelativeResize="0"/>
          <p:nvPr/>
        </p:nvPicPr>
        <p:blipFill>
          <a:blip r:embed="rId13">
            <a:alphaModFix/>
          </a:blip>
          <a:stretch>
            <a:fillRect/>
          </a:stretch>
        </p:blipFill>
        <p:spPr>
          <a:xfrm>
            <a:off x="4792625" y="3066825"/>
            <a:ext cx="866750" cy="86675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TotalTime>
  <Words>2421</Words>
  <Application>Microsoft Office PowerPoint</Application>
  <PresentationFormat>On-screen Show (16:9)</PresentationFormat>
  <Paragraphs>233</Paragraphs>
  <Slides>12</Slides>
  <Notes>12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12</vt:i4>
      </vt:variant>
    </vt:vector>
  </HeadingPairs>
  <TitlesOfParts>
    <vt:vector size="18" baseType="lpstr">
      <vt:lpstr>Calibri</vt:lpstr>
      <vt:lpstr>Amatic SC</vt:lpstr>
      <vt:lpstr>Comic Sans MS</vt:lpstr>
      <vt:lpstr>Arial</vt:lpstr>
      <vt:lpstr>Simple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Developing curiosity… •    What did you do in school that was new today? •    Who did you meet today? •    Can you learn the names of the children in your class?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Jones</dc:creator>
  <cp:lastModifiedBy>Rhianna Abbott</cp:lastModifiedBy>
  <cp:revision>6</cp:revision>
  <dcterms:modified xsi:type="dcterms:W3CDTF">2022-09-29T20:01:47Z</dcterms:modified>
</cp:coreProperties>
</file>